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5" r:id="rId10"/>
    <p:sldId id="262" r:id="rId11"/>
    <p:sldId id="263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38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00" b="0" i="0">
                <a:solidFill>
                  <a:srgbClr val="2E38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2E38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rgbClr val="2E38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2E38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rgbClr val="2E38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00" b="0" i="0">
                <a:solidFill>
                  <a:srgbClr val="2E38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588346"/>
            <a:ext cx="7256589" cy="669865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25895" y="0"/>
            <a:ext cx="8062104" cy="756411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5640718" cy="596635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64893" y="4039339"/>
            <a:ext cx="5523105" cy="624765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0" y="8405224"/>
            <a:ext cx="3999229" cy="1879600"/>
          </a:xfrm>
          <a:custGeom>
            <a:avLst/>
            <a:gdLst/>
            <a:ahLst/>
            <a:cxnLst/>
            <a:rect l="l" t="t" r="r" b="b"/>
            <a:pathLst>
              <a:path w="3999229" h="1879600">
                <a:moveTo>
                  <a:pt x="2739260" y="977900"/>
                </a:moveTo>
                <a:lnTo>
                  <a:pt x="1711325" y="977900"/>
                </a:lnTo>
                <a:lnTo>
                  <a:pt x="1724117" y="965200"/>
                </a:lnTo>
                <a:lnTo>
                  <a:pt x="1734961" y="952500"/>
                </a:lnTo>
                <a:lnTo>
                  <a:pt x="1743848" y="939800"/>
                </a:lnTo>
                <a:lnTo>
                  <a:pt x="1766644" y="901700"/>
                </a:lnTo>
                <a:lnTo>
                  <a:pt x="1788596" y="863600"/>
                </a:lnTo>
                <a:lnTo>
                  <a:pt x="1809016" y="812800"/>
                </a:lnTo>
                <a:lnTo>
                  <a:pt x="1827216" y="774700"/>
                </a:lnTo>
                <a:lnTo>
                  <a:pt x="1842510" y="723900"/>
                </a:lnTo>
                <a:lnTo>
                  <a:pt x="1855907" y="673100"/>
                </a:lnTo>
                <a:lnTo>
                  <a:pt x="1868152" y="622300"/>
                </a:lnTo>
                <a:lnTo>
                  <a:pt x="1879291" y="584200"/>
                </a:lnTo>
                <a:lnTo>
                  <a:pt x="1889373" y="533400"/>
                </a:lnTo>
                <a:lnTo>
                  <a:pt x="1898446" y="482600"/>
                </a:lnTo>
                <a:lnTo>
                  <a:pt x="1906560" y="431800"/>
                </a:lnTo>
                <a:lnTo>
                  <a:pt x="1913761" y="381000"/>
                </a:lnTo>
                <a:lnTo>
                  <a:pt x="1920638" y="330200"/>
                </a:lnTo>
                <a:lnTo>
                  <a:pt x="1928995" y="292100"/>
                </a:lnTo>
                <a:lnTo>
                  <a:pt x="1939265" y="241300"/>
                </a:lnTo>
                <a:lnTo>
                  <a:pt x="1951880" y="203200"/>
                </a:lnTo>
                <a:lnTo>
                  <a:pt x="1967272" y="152400"/>
                </a:lnTo>
                <a:lnTo>
                  <a:pt x="1987470" y="114300"/>
                </a:lnTo>
                <a:lnTo>
                  <a:pt x="2013522" y="76200"/>
                </a:lnTo>
                <a:lnTo>
                  <a:pt x="2045968" y="38100"/>
                </a:lnTo>
                <a:lnTo>
                  <a:pt x="2085346" y="12700"/>
                </a:lnTo>
                <a:lnTo>
                  <a:pt x="2133978" y="0"/>
                </a:lnTo>
                <a:lnTo>
                  <a:pt x="2227658" y="0"/>
                </a:lnTo>
                <a:lnTo>
                  <a:pt x="2269334" y="25400"/>
                </a:lnTo>
                <a:lnTo>
                  <a:pt x="2305319" y="50800"/>
                </a:lnTo>
                <a:lnTo>
                  <a:pt x="2333927" y="101600"/>
                </a:lnTo>
                <a:lnTo>
                  <a:pt x="2350642" y="139700"/>
                </a:lnTo>
                <a:lnTo>
                  <a:pt x="2360501" y="177800"/>
                </a:lnTo>
                <a:lnTo>
                  <a:pt x="2364415" y="228600"/>
                </a:lnTo>
                <a:lnTo>
                  <a:pt x="2363300" y="266700"/>
                </a:lnTo>
                <a:lnTo>
                  <a:pt x="2357359" y="317500"/>
                </a:lnTo>
                <a:lnTo>
                  <a:pt x="2347280" y="368300"/>
                </a:lnTo>
                <a:lnTo>
                  <a:pt x="2333336" y="419100"/>
                </a:lnTo>
                <a:lnTo>
                  <a:pt x="2315799" y="469900"/>
                </a:lnTo>
                <a:lnTo>
                  <a:pt x="2294941" y="508000"/>
                </a:lnTo>
                <a:lnTo>
                  <a:pt x="2271036" y="558800"/>
                </a:lnTo>
                <a:lnTo>
                  <a:pt x="2244283" y="596900"/>
                </a:lnTo>
                <a:lnTo>
                  <a:pt x="2215676" y="647700"/>
                </a:lnTo>
                <a:lnTo>
                  <a:pt x="2185235" y="685800"/>
                </a:lnTo>
                <a:lnTo>
                  <a:pt x="2152981" y="723900"/>
                </a:lnTo>
                <a:lnTo>
                  <a:pt x="2118934" y="762000"/>
                </a:lnTo>
                <a:lnTo>
                  <a:pt x="2083115" y="800100"/>
                </a:lnTo>
                <a:lnTo>
                  <a:pt x="2045544" y="838200"/>
                </a:lnTo>
                <a:lnTo>
                  <a:pt x="2006242" y="863600"/>
                </a:lnTo>
                <a:lnTo>
                  <a:pt x="1991227" y="876300"/>
                </a:lnTo>
                <a:lnTo>
                  <a:pt x="1975715" y="889000"/>
                </a:lnTo>
                <a:lnTo>
                  <a:pt x="1961470" y="901700"/>
                </a:lnTo>
                <a:lnTo>
                  <a:pt x="1950259" y="927100"/>
                </a:lnTo>
                <a:lnTo>
                  <a:pt x="2984122" y="927100"/>
                </a:lnTo>
                <a:lnTo>
                  <a:pt x="2838696" y="965200"/>
                </a:lnTo>
                <a:lnTo>
                  <a:pt x="2789246" y="965200"/>
                </a:lnTo>
                <a:lnTo>
                  <a:pt x="2739260" y="977900"/>
                </a:lnTo>
                <a:close/>
              </a:path>
              <a:path w="3999229" h="1879600">
                <a:moveTo>
                  <a:pt x="877534" y="1562100"/>
                </a:moveTo>
                <a:lnTo>
                  <a:pt x="770665" y="1562100"/>
                </a:lnTo>
                <a:lnTo>
                  <a:pt x="775422" y="1549400"/>
                </a:lnTo>
                <a:lnTo>
                  <a:pt x="779553" y="1549400"/>
                </a:lnTo>
                <a:lnTo>
                  <a:pt x="815015" y="1511300"/>
                </a:lnTo>
                <a:lnTo>
                  <a:pt x="851510" y="1473200"/>
                </a:lnTo>
                <a:lnTo>
                  <a:pt x="889002" y="1447800"/>
                </a:lnTo>
                <a:lnTo>
                  <a:pt x="927458" y="1409700"/>
                </a:lnTo>
                <a:lnTo>
                  <a:pt x="966842" y="1371600"/>
                </a:lnTo>
                <a:lnTo>
                  <a:pt x="1007122" y="1346200"/>
                </a:lnTo>
                <a:lnTo>
                  <a:pt x="1029537" y="1333500"/>
                </a:lnTo>
                <a:lnTo>
                  <a:pt x="1046901" y="1308100"/>
                </a:lnTo>
                <a:lnTo>
                  <a:pt x="1069503" y="1257300"/>
                </a:lnTo>
                <a:lnTo>
                  <a:pt x="1081712" y="1206500"/>
                </a:lnTo>
                <a:lnTo>
                  <a:pt x="1090971" y="1155700"/>
                </a:lnTo>
                <a:lnTo>
                  <a:pt x="1097980" y="1092200"/>
                </a:lnTo>
                <a:lnTo>
                  <a:pt x="1103436" y="1041400"/>
                </a:lnTo>
                <a:lnTo>
                  <a:pt x="1108037" y="990600"/>
                </a:lnTo>
                <a:lnTo>
                  <a:pt x="1111628" y="939800"/>
                </a:lnTo>
                <a:lnTo>
                  <a:pt x="1113404" y="889000"/>
                </a:lnTo>
                <a:lnTo>
                  <a:pt x="1113281" y="838200"/>
                </a:lnTo>
                <a:lnTo>
                  <a:pt x="1111177" y="787400"/>
                </a:lnTo>
                <a:lnTo>
                  <a:pt x="1107008" y="723900"/>
                </a:lnTo>
                <a:lnTo>
                  <a:pt x="1100693" y="673100"/>
                </a:lnTo>
                <a:lnTo>
                  <a:pt x="1096029" y="635000"/>
                </a:lnTo>
                <a:lnTo>
                  <a:pt x="1091787" y="609600"/>
                </a:lnTo>
                <a:lnTo>
                  <a:pt x="1088036" y="571500"/>
                </a:lnTo>
                <a:lnTo>
                  <a:pt x="1084844" y="533400"/>
                </a:lnTo>
                <a:lnTo>
                  <a:pt x="1082810" y="495300"/>
                </a:lnTo>
                <a:lnTo>
                  <a:pt x="1084752" y="444500"/>
                </a:lnTo>
                <a:lnTo>
                  <a:pt x="1091084" y="393700"/>
                </a:lnTo>
                <a:lnTo>
                  <a:pt x="1102221" y="355600"/>
                </a:lnTo>
                <a:lnTo>
                  <a:pt x="1118579" y="304800"/>
                </a:lnTo>
                <a:lnTo>
                  <a:pt x="1148798" y="254000"/>
                </a:lnTo>
                <a:lnTo>
                  <a:pt x="1194121" y="228600"/>
                </a:lnTo>
                <a:lnTo>
                  <a:pt x="1237727" y="203200"/>
                </a:lnTo>
                <a:lnTo>
                  <a:pt x="1281451" y="203200"/>
                </a:lnTo>
                <a:lnTo>
                  <a:pt x="1323337" y="215900"/>
                </a:lnTo>
                <a:lnTo>
                  <a:pt x="1361430" y="228600"/>
                </a:lnTo>
                <a:lnTo>
                  <a:pt x="1393775" y="254000"/>
                </a:lnTo>
                <a:lnTo>
                  <a:pt x="1434838" y="317500"/>
                </a:lnTo>
                <a:lnTo>
                  <a:pt x="1447700" y="355600"/>
                </a:lnTo>
                <a:lnTo>
                  <a:pt x="1457372" y="381000"/>
                </a:lnTo>
                <a:lnTo>
                  <a:pt x="1464222" y="419100"/>
                </a:lnTo>
                <a:lnTo>
                  <a:pt x="1470948" y="469900"/>
                </a:lnTo>
                <a:lnTo>
                  <a:pt x="1474863" y="520700"/>
                </a:lnTo>
                <a:lnTo>
                  <a:pt x="1476013" y="571500"/>
                </a:lnTo>
                <a:lnTo>
                  <a:pt x="1474449" y="622300"/>
                </a:lnTo>
                <a:lnTo>
                  <a:pt x="1470217" y="660400"/>
                </a:lnTo>
                <a:lnTo>
                  <a:pt x="1463365" y="711200"/>
                </a:lnTo>
                <a:lnTo>
                  <a:pt x="1453943" y="762000"/>
                </a:lnTo>
                <a:lnTo>
                  <a:pt x="1441998" y="812800"/>
                </a:lnTo>
                <a:lnTo>
                  <a:pt x="1427579" y="850900"/>
                </a:lnTo>
                <a:lnTo>
                  <a:pt x="1410732" y="901700"/>
                </a:lnTo>
                <a:lnTo>
                  <a:pt x="1391508" y="939800"/>
                </a:lnTo>
                <a:lnTo>
                  <a:pt x="1369953" y="990600"/>
                </a:lnTo>
                <a:lnTo>
                  <a:pt x="1346117" y="1028700"/>
                </a:lnTo>
                <a:lnTo>
                  <a:pt x="1320047" y="1079500"/>
                </a:lnTo>
                <a:lnTo>
                  <a:pt x="1271916" y="1155700"/>
                </a:lnTo>
                <a:lnTo>
                  <a:pt x="1478210" y="1155700"/>
                </a:lnTo>
                <a:lnTo>
                  <a:pt x="1434690" y="1168400"/>
                </a:lnTo>
                <a:lnTo>
                  <a:pt x="1348929" y="1219200"/>
                </a:lnTo>
                <a:lnTo>
                  <a:pt x="1265177" y="1270000"/>
                </a:lnTo>
                <a:lnTo>
                  <a:pt x="1183796" y="1320800"/>
                </a:lnTo>
                <a:lnTo>
                  <a:pt x="1174497" y="1320800"/>
                </a:lnTo>
                <a:lnTo>
                  <a:pt x="1164693" y="1333500"/>
                </a:lnTo>
                <a:lnTo>
                  <a:pt x="1153717" y="1333500"/>
                </a:lnTo>
                <a:lnTo>
                  <a:pt x="1140900" y="1346200"/>
                </a:lnTo>
                <a:lnTo>
                  <a:pt x="1563645" y="1346200"/>
                </a:lnTo>
                <a:lnTo>
                  <a:pt x="1757226" y="1397000"/>
                </a:lnTo>
                <a:lnTo>
                  <a:pt x="1847293" y="1422400"/>
                </a:lnTo>
                <a:lnTo>
                  <a:pt x="1040839" y="1422400"/>
                </a:lnTo>
                <a:lnTo>
                  <a:pt x="1029476" y="1435100"/>
                </a:lnTo>
                <a:lnTo>
                  <a:pt x="1018973" y="1435100"/>
                </a:lnTo>
                <a:lnTo>
                  <a:pt x="933080" y="1511300"/>
                </a:lnTo>
                <a:lnTo>
                  <a:pt x="890935" y="1549400"/>
                </a:lnTo>
                <a:lnTo>
                  <a:pt x="877534" y="1562100"/>
                </a:lnTo>
                <a:close/>
              </a:path>
              <a:path w="3999229" h="1879600">
                <a:moveTo>
                  <a:pt x="2984122" y="927100"/>
                </a:moveTo>
                <a:lnTo>
                  <a:pt x="2310340" y="927100"/>
                </a:lnTo>
                <a:lnTo>
                  <a:pt x="2414459" y="901700"/>
                </a:lnTo>
                <a:lnTo>
                  <a:pt x="2463561" y="876300"/>
                </a:lnTo>
                <a:lnTo>
                  <a:pt x="2603336" y="800100"/>
                </a:lnTo>
                <a:lnTo>
                  <a:pt x="2649469" y="762000"/>
                </a:lnTo>
                <a:lnTo>
                  <a:pt x="2696794" y="736600"/>
                </a:lnTo>
                <a:lnTo>
                  <a:pt x="2791118" y="673100"/>
                </a:lnTo>
                <a:lnTo>
                  <a:pt x="2886126" y="622300"/>
                </a:lnTo>
                <a:lnTo>
                  <a:pt x="2930909" y="596900"/>
                </a:lnTo>
                <a:lnTo>
                  <a:pt x="2976778" y="571500"/>
                </a:lnTo>
                <a:lnTo>
                  <a:pt x="3023666" y="546100"/>
                </a:lnTo>
                <a:lnTo>
                  <a:pt x="3219990" y="495300"/>
                </a:lnTo>
                <a:lnTo>
                  <a:pt x="3343372" y="495300"/>
                </a:lnTo>
                <a:lnTo>
                  <a:pt x="3389847" y="508000"/>
                </a:lnTo>
                <a:lnTo>
                  <a:pt x="3424306" y="533400"/>
                </a:lnTo>
                <a:lnTo>
                  <a:pt x="3445796" y="558800"/>
                </a:lnTo>
                <a:lnTo>
                  <a:pt x="3453362" y="596900"/>
                </a:lnTo>
                <a:lnTo>
                  <a:pt x="3446051" y="635000"/>
                </a:lnTo>
                <a:lnTo>
                  <a:pt x="3422912" y="685800"/>
                </a:lnTo>
                <a:lnTo>
                  <a:pt x="3408399" y="698500"/>
                </a:lnTo>
                <a:lnTo>
                  <a:pt x="3392421" y="711200"/>
                </a:lnTo>
                <a:lnTo>
                  <a:pt x="3375420" y="736600"/>
                </a:lnTo>
                <a:lnTo>
                  <a:pt x="3357840" y="749300"/>
                </a:lnTo>
                <a:lnTo>
                  <a:pt x="3314739" y="774700"/>
                </a:lnTo>
                <a:lnTo>
                  <a:pt x="3269321" y="812800"/>
                </a:lnTo>
                <a:lnTo>
                  <a:pt x="3221776" y="838200"/>
                </a:lnTo>
                <a:lnTo>
                  <a:pt x="3172295" y="863600"/>
                </a:lnTo>
                <a:lnTo>
                  <a:pt x="3078929" y="889000"/>
                </a:lnTo>
                <a:lnTo>
                  <a:pt x="3031720" y="914400"/>
                </a:lnTo>
                <a:lnTo>
                  <a:pt x="2984122" y="927100"/>
                </a:lnTo>
                <a:close/>
              </a:path>
              <a:path w="3999229" h="1879600">
                <a:moveTo>
                  <a:pt x="627623" y="1879600"/>
                </a:moveTo>
                <a:lnTo>
                  <a:pt x="542523" y="1879600"/>
                </a:lnTo>
                <a:lnTo>
                  <a:pt x="567810" y="1828800"/>
                </a:lnTo>
                <a:lnTo>
                  <a:pt x="594444" y="1790700"/>
                </a:lnTo>
                <a:lnTo>
                  <a:pt x="606184" y="1765300"/>
                </a:lnTo>
                <a:lnTo>
                  <a:pt x="613057" y="1752600"/>
                </a:lnTo>
                <a:lnTo>
                  <a:pt x="614423" y="1727200"/>
                </a:lnTo>
                <a:lnTo>
                  <a:pt x="609640" y="1701800"/>
                </a:lnTo>
                <a:lnTo>
                  <a:pt x="600819" y="1676400"/>
                </a:lnTo>
                <a:lnTo>
                  <a:pt x="592236" y="1651000"/>
                </a:lnTo>
                <a:lnTo>
                  <a:pt x="582740" y="1625600"/>
                </a:lnTo>
                <a:lnTo>
                  <a:pt x="571179" y="1587500"/>
                </a:lnTo>
                <a:lnTo>
                  <a:pt x="545625" y="1549400"/>
                </a:lnTo>
                <a:lnTo>
                  <a:pt x="519468" y="1498600"/>
                </a:lnTo>
                <a:lnTo>
                  <a:pt x="492819" y="1447800"/>
                </a:lnTo>
                <a:lnTo>
                  <a:pt x="465789" y="1397000"/>
                </a:lnTo>
                <a:lnTo>
                  <a:pt x="438491" y="1346200"/>
                </a:lnTo>
                <a:lnTo>
                  <a:pt x="412736" y="1295400"/>
                </a:lnTo>
                <a:lnTo>
                  <a:pt x="388042" y="1257300"/>
                </a:lnTo>
                <a:lnTo>
                  <a:pt x="364654" y="1206500"/>
                </a:lnTo>
                <a:lnTo>
                  <a:pt x="342814" y="1155700"/>
                </a:lnTo>
                <a:lnTo>
                  <a:pt x="322764" y="1104900"/>
                </a:lnTo>
                <a:lnTo>
                  <a:pt x="304748" y="1054100"/>
                </a:lnTo>
                <a:lnTo>
                  <a:pt x="277210" y="965200"/>
                </a:lnTo>
                <a:lnTo>
                  <a:pt x="267716" y="914400"/>
                </a:lnTo>
                <a:lnTo>
                  <a:pt x="261207" y="876300"/>
                </a:lnTo>
                <a:lnTo>
                  <a:pt x="258364" y="825500"/>
                </a:lnTo>
                <a:lnTo>
                  <a:pt x="259867" y="774700"/>
                </a:lnTo>
                <a:lnTo>
                  <a:pt x="266397" y="736600"/>
                </a:lnTo>
                <a:lnTo>
                  <a:pt x="280338" y="685800"/>
                </a:lnTo>
                <a:lnTo>
                  <a:pt x="301804" y="635000"/>
                </a:lnTo>
                <a:lnTo>
                  <a:pt x="330504" y="584200"/>
                </a:lnTo>
                <a:lnTo>
                  <a:pt x="365614" y="558800"/>
                </a:lnTo>
                <a:lnTo>
                  <a:pt x="406165" y="546100"/>
                </a:lnTo>
                <a:lnTo>
                  <a:pt x="451187" y="546100"/>
                </a:lnTo>
                <a:lnTo>
                  <a:pt x="499709" y="558800"/>
                </a:lnTo>
                <a:lnTo>
                  <a:pt x="519237" y="558800"/>
                </a:lnTo>
                <a:lnTo>
                  <a:pt x="538207" y="571500"/>
                </a:lnTo>
                <a:lnTo>
                  <a:pt x="556412" y="584200"/>
                </a:lnTo>
                <a:lnTo>
                  <a:pt x="573651" y="596900"/>
                </a:lnTo>
                <a:lnTo>
                  <a:pt x="610250" y="622300"/>
                </a:lnTo>
                <a:lnTo>
                  <a:pt x="641785" y="660400"/>
                </a:lnTo>
                <a:lnTo>
                  <a:pt x="668480" y="698500"/>
                </a:lnTo>
                <a:lnTo>
                  <a:pt x="690561" y="749300"/>
                </a:lnTo>
                <a:lnTo>
                  <a:pt x="708234" y="787400"/>
                </a:lnTo>
                <a:lnTo>
                  <a:pt x="723685" y="838200"/>
                </a:lnTo>
                <a:lnTo>
                  <a:pt x="737056" y="876300"/>
                </a:lnTo>
                <a:lnTo>
                  <a:pt x="748489" y="927100"/>
                </a:lnTo>
                <a:lnTo>
                  <a:pt x="758124" y="965200"/>
                </a:lnTo>
                <a:lnTo>
                  <a:pt x="766102" y="1016000"/>
                </a:lnTo>
                <a:lnTo>
                  <a:pt x="772796" y="1066800"/>
                </a:lnTo>
                <a:lnTo>
                  <a:pt x="777950" y="1117600"/>
                </a:lnTo>
                <a:lnTo>
                  <a:pt x="781552" y="1155700"/>
                </a:lnTo>
                <a:lnTo>
                  <a:pt x="783587" y="1206500"/>
                </a:lnTo>
                <a:lnTo>
                  <a:pt x="783701" y="1219200"/>
                </a:lnTo>
                <a:lnTo>
                  <a:pt x="783815" y="1231900"/>
                </a:lnTo>
                <a:lnTo>
                  <a:pt x="783929" y="1244600"/>
                </a:lnTo>
                <a:lnTo>
                  <a:pt x="784042" y="1257300"/>
                </a:lnTo>
                <a:lnTo>
                  <a:pt x="782906" y="1308100"/>
                </a:lnTo>
                <a:lnTo>
                  <a:pt x="780164" y="1346200"/>
                </a:lnTo>
                <a:lnTo>
                  <a:pt x="775804" y="1397000"/>
                </a:lnTo>
                <a:lnTo>
                  <a:pt x="769813" y="1447800"/>
                </a:lnTo>
                <a:lnTo>
                  <a:pt x="762176" y="1498600"/>
                </a:lnTo>
                <a:lnTo>
                  <a:pt x="760003" y="1511300"/>
                </a:lnTo>
                <a:lnTo>
                  <a:pt x="758096" y="1524000"/>
                </a:lnTo>
                <a:lnTo>
                  <a:pt x="756338" y="1536700"/>
                </a:lnTo>
                <a:lnTo>
                  <a:pt x="754324" y="1549400"/>
                </a:lnTo>
                <a:lnTo>
                  <a:pt x="755778" y="1549400"/>
                </a:lnTo>
                <a:lnTo>
                  <a:pt x="756651" y="1562100"/>
                </a:lnTo>
                <a:lnTo>
                  <a:pt x="877534" y="1562100"/>
                </a:lnTo>
                <a:lnTo>
                  <a:pt x="850732" y="1587500"/>
                </a:lnTo>
                <a:lnTo>
                  <a:pt x="815388" y="1625600"/>
                </a:lnTo>
                <a:lnTo>
                  <a:pt x="781368" y="1663700"/>
                </a:lnTo>
                <a:lnTo>
                  <a:pt x="748666" y="1701800"/>
                </a:lnTo>
                <a:lnTo>
                  <a:pt x="717279" y="1739900"/>
                </a:lnTo>
                <a:lnTo>
                  <a:pt x="687203" y="1790700"/>
                </a:lnTo>
                <a:lnTo>
                  <a:pt x="658434" y="1828800"/>
                </a:lnTo>
                <a:lnTo>
                  <a:pt x="630968" y="1866900"/>
                </a:lnTo>
                <a:lnTo>
                  <a:pt x="627623" y="1879600"/>
                </a:lnTo>
                <a:close/>
              </a:path>
              <a:path w="3999229" h="1879600">
                <a:moveTo>
                  <a:pt x="1478210" y="1155700"/>
                </a:moveTo>
                <a:lnTo>
                  <a:pt x="1271916" y="1155700"/>
                </a:lnTo>
                <a:lnTo>
                  <a:pt x="1289936" y="1143000"/>
                </a:lnTo>
                <a:lnTo>
                  <a:pt x="1315890" y="1143000"/>
                </a:lnTo>
                <a:lnTo>
                  <a:pt x="1325936" y="1130300"/>
                </a:lnTo>
                <a:lnTo>
                  <a:pt x="1371193" y="1117600"/>
                </a:lnTo>
                <a:lnTo>
                  <a:pt x="1461571" y="1066800"/>
                </a:lnTo>
                <a:lnTo>
                  <a:pt x="1507482" y="1054100"/>
                </a:lnTo>
                <a:lnTo>
                  <a:pt x="1554125" y="1028700"/>
                </a:lnTo>
                <a:lnTo>
                  <a:pt x="1601327" y="1016000"/>
                </a:lnTo>
                <a:lnTo>
                  <a:pt x="1648883" y="990600"/>
                </a:lnTo>
                <a:lnTo>
                  <a:pt x="1696589" y="977900"/>
                </a:lnTo>
                <a:lnTo>
                  <a:pt x="2701163" y="977900"/>
                </a:lnTo>
                <a:lnTo>
                  <a:pt x="2701967" y="990600"/>
                </a:lnTo>
                <a:lnTo>
                  <a:pt x="2707215" y="990600"/>
                </a:lnTo>
                <a:lnTo>
                  <a:pt x="2715108" y="1003300"/>
                </a:lnTo>
                <a:lnTo>
                  <a:pt x="2125479" y="1003300"/>
                </a:lnTo>
                <a:lnTo>
                  <a:pt x="2125116" y="1016000"/>
                </a:lnTo>
                <a:lnTo>
                  <a:pt x="1911004" y="1016000"/>
                </a:lnTo>
                <a:lnTo>
                  <a:pt x="1855378" y="1028700"/>
                </a:lnTo>
                <a:lnTo>
                  <a:pt x="1613151" y="1092200"/>
                </a:lnTo>
                <a:lnTo>
                  <a:pt x="1566300" y="1117600"/>
                </a:lnTo>
                <a:lnTo>
                  <a:pt x="1522095" y="1130300"/>
                </a:lnTo>
                <a:lnTo>
                  <a:pt x="1478210" y="1155700"/>
                </a:lnTo>
                <a:close/>
              </a:path>
              <a:path w="3999229" h="1879600">
                <a:moveTo>
                  <a:pt x="3494233" y="1117600"/>
                </a:moveTo>
                <a:lnTo>
                  <a:pt x="2844565" y="1117600"/>
                </a:lnTo>
                <a:lnTo>
                  <a:pt x="2831568" y="1104900"/>
                </a:lnTo>
                <a:lnTo>
                  <a:pt x="2818510" y="1104900"/>
                </a:lnTo>
                <a:lnTo>
                  <a:pt x="2628153" y="1054100"/>
                </a:lnTo>
                <a:lnTo>
                  <a:pt x="2580234" y="1054100"/>
                </a:lnTo>
                <a:lnTo>
                  <a:pt x="2483989" y="1028700"/>
                </a:lnTo>
                <a:lnTo>
                  <a:pt x="2435659" y="1028700"/>
                </a:lnTo>
                <a:lnTo>
                  <a:pt x="2387188" y="1016000"/>
                </a:lnTo>
                <a:lnTo>
                  <a:pt x="2289816" y="1016000"/>
                </a:lnTo>
                <a:lnTo>
                  <a:pt x="2240912" y="1003300"/>
                </a:lnTo>
                <a:lnTo>
                  <a:pt x="2723847" y="1003300"/>
                </a:lnTo>
                <a:lnTo>
                  <a:pt x="2925169" y="1054100"/>
                </a:lnTo>
                <a:lnTo>
                  <a:pt x="2955349" y="1066800"/>
                </a:lnTo>
                <a:lnTo>
                  <a:pt x="2985632" y="1066800"/>
                </a:lnTo>
                <a:lnTo>
                  <a:pt x="3016256" y="1079500"/>
                </a:lnTo>
                <a:lnTo>
                  <a:pt x="3346946" y="1079500"/>
                </a:lnTo>
                <a:lnTo>
                  <a:pt x="3494233" y="1117600"/>
                </a:lnTo>
                <a:close/>
              </a:path>
              <a:path w="3999229" h="1879600">
                <a:moveTo>
                  <a:pt x="2700363" y="1727200"/>
                </a:moveTo>
                <a:lnTo>
                  <a:pt x="2672999" y="1727200"/>
                </a:lnTo>
                <a:lnTo>
                  <a:pt x="2646561" y="1714500"/>
                </a:lnTo>
                <a:lnTo>
                  <a:pt x="2620941" y="1714500"/>
                </a:lnTo>
                <a:lnTo>
                  <a:pt x="2560415" y="1676400"/>
                </a:lnTo>
                <a:lnTo>
                  <a:pt x="2528351" y="1651000"/>
                </a:lnTo>
                <a:lnTo>
                  <a:pt x="2475339" y="1587500"/>
                </a:lnTo>
                <a:lnTo>
                  <a:pt x="2446317" y="1549400"/>
                </a:lnTo>
                <a:lnTo>
                  <a:pt x="2417444" y="1498600"/>
                </a:lnTo>
                <a:lnTo>
                  <a:pt x="2389117" y="1460500"/>
                </a:lnTo>
                <a:lnTo>
                  <a:pt x="2361727" y="1409700"/>
                </a:lnTo>
                <a:lnTo>
                  <a:pt x="2335672" y="1371600"/>
                </a:lnTo>
                <a:lnTo>
                  <a:pt x="2308519" y="1320800"/>
                </a:lnTo>
                <a:lnTo>
                  <a:pt x="2278867" y="1282700"/>
                </a:lnTo>
                <a:lnTo>
                  <a:pt x="2246771" y="1231900"/>
                </a:lnTo>
                <a:lnTo>
                  <a:pt x="2212287" y="1193800"/>
                </a:lnTo>
                <a:lnTo>
                  <a:pt x="2175473" y="1155700"/>
                </a:lnTo>
                <a:lnTo>
                  <a:pt x="2136385" y="1117600"/>
                </a:lnTo>
                <a:lnTo>
                  <a:pt x="2100596" y="1092200"/>
                </a:lnTo>
                <a:lnTo>
                  <a:pt x="2062516" y="1066800"/>
                </a:lnTo>
                <a:lnTo>
                  <a:pt x="2014048" y="1041400"/>
                </a:lnTo>
                <a:lnTo>
                  <a:pt x="1963719" y="1028700"/>
                </a:lnTo>
                <a:lnTo>
                  <a:pt x="1911004" y="1016000"/>
                </a:lnTo>
                <a:lnTo>
                  <a:pt x="2135021" y="1016000"/>
                </a:lnTo>
                <a:lnTo>
                  <a:pt x="2145574" y="1028700"/>
                </a:lnTo>
                <a:lnTo>
                  <a:pt x="2166849" y="1028700"/>
                </a:lnTo>
                <a:lnTo>
                  <a:pt x="2216626" y="1054100"/>
                </a:lnTo>
                <a:lnTo>
                  <a:pt x="2265544" y="1066800"/>
                </a:lnTo>
                <a:lnTo>
                  <a:pt x="2361001" y="1117600"/>
                </a:lnTo>
                <a:lnTo>
                  <a:pt x="2407636" y="1130300"/>
                </a:lnTo>
                <a:lnTo>
                  <a:pt x="2498965" y="1181100"/>
                </a:lnTo>
                <a:lnTo>
                  <a:pt x="2543755" y="1219200"/>
                </a:lnTo>
                <a:lnTo>
                  <a:pt x="2586501" y="1244600"/>
                </a:lnTo>
                <a:lnTo>
                  <a:pt x="2627400" y="1270000"/>
                </a:lnTo>
                <a:lnTo>
                  <a:pt x="2666318" y="1308100"/>
                </a:lnTo>
                <a:lnTo>
                  <a:pt x="2703117" y="1346200"/>
                </a:lnTo>
                <a:lnTo>
                  <a:pt x="2737661" y="1384300"/>
                </a:lnTo>
                <a:lnTo>
                  <a:pt x="2770122" y="1422400"/>
                </a:lnTo>
                <a:lnTo>
                  <a:pt x="2794881" y="1473200"/>
                </a:lnTo>
                <a:lnTo>
                  <a:pt x="2811460" y="1524000"/>
                </a:lnTo>
                <a:lnTo>
                  <a:pt x="2819382" y="1574800"/>
                </a:lnTo>
                <a:lnTo>
                  <a:pt x="2819922" y="1587500"/>
                </a:lnTo>
                <a:lnTo>
                  <a:pt x="2820428" y="1587500"/>
                </a:lnTo>
                <a:lnTo>
                  <a:pt x="2820701" y="1600200"/>
                </a:lnTo>
                <a:lnTo>
                  <a:pt x="2820545" y="1612900"/>
                </a:lnTo>
                <a:lnTo>
                  <a:pt x="2809865" y="1651000"/>
                </a:lnTo>
                <a:lnTo>
                  <a:pt x="2785047" y="1689100"/>
                </a:lnTo>
                <a:lnTo>
                  <a:pt x="2747933" y="1714500"/>
                </a:lnTo>
                <a:lnTo>
                  <a:pt x="2700363" y="1727200"/>
                </a:lnTo>
                <a:close/>
              </a:path>
              <a:path w="3999229" h="1879600">
                <a:moveTo>
                  <a:pt x="3247818" y="1079500"/>
                </a:moveTo>
                <a:lnTo>
                  <a:pt x="3047459" y="1079500"/>
                </a:lnTo>
                <a:lnTo>
                  <a:pt x="3097802" y="1066800"/>
                </a:lnTo>
                <a:lnTo>
                  <a:pt x="3197986" y="1066800"/>
                </a:lnTo>
                <a:lnTo>
                  <a:pt x="3247818" y="1079500"/>
                </a:lnTo>
                <a:close/>
              </a:path>
              <a:path w="3999229" h="1879600">
                <a:moveTo>
                  <a:pt x="3878776" y="1689100"/>
                </a:moveTo>
                <a:lnTo>
                  <a:pt x="3734297" y="1689100"/>
                </a:lnTo>
                <a:lnTo>
                  <a:pt x="3686397" y="1676400"/>
                </a:lnTo>
                <a:lnTo>
                  <a:pt x="3550145" y="1638300"/>
                </a:lnTo>
                <a:lnTo>
                  <a:pt x="3506627" y="1612900"/>
                </a:lnTo>
                <a:lnTo>
                  <a:pt x="3463910" y="1600200"/>
                </a:lnTo>
                <a:lnTo>
                  <a:pt x="3380524" y="1549400"/>
                </a:lnTo>
                <a:lnTo>
                  <a:pt x="3339920" y="1524000"/>
                </a:lnTo>
                <a:lnTo>
                  <a:pt x="3300213" y="1498600"/>
                </a:lnTo>
                <a:lnTo>
                  <a:pt x="3261462" y="1473200"/>
                </a:lnTo>
                <a:lnTo>
                  <a:pt x="3223725" y="1447800"/>
                </a:lnTo>
                <a:lnTo>
                  <a:pt x="3187062" y="1409700"/>
                </a:lnTo>
                <a:lnTo>
                  <a:pt x="3151532" y="1384300"/>
                </a:lnTo>
                <a:lnTo>
                  <a:pt x="3117192" y="1346200"/>
                </a:lnTo>
                <a:lnTo>
                  <a:pt x="3084103" y="1308100"/>
                </a:lnTo>
                <a:lnTo>
                  <a:pt x="3050058" y="1282700"/>
                </a:lnTo>
                <a:lnTo>
                  <a:pt x="3014152" y="1244600"/>
                </a:lnTo>
                <a:lnTo>
                  <a:pt x="2939790" y="1193800"/>
                </a:lnTo>
                <a:lnTo>
                  <a:pt x="2902849" y="1155700"/>
                </a:lnTo>
                <a:lnTo>
                  <a:pt x="2867077" y="1130300"/>
                </a:lnTo>
                <a:lnTo>
                  <a:pt x="2856676" y="1117600"/>
                </a:lnTo>
                <a:lnTo>
                  <a:pt x="3542939" y="1117600"/>
                </a:lnTo>
                <a:lnTo>
                  <a:pt x="3591443" y="1143000"/>
                </a:lnTo>
                <a:lnTo>
                  <a:pt x="3641592" y="1155700"/>
                </a:lnTo>
                <a:lnTo>
                  <a:pt x="3690341" y="1181100"/>
                </a:lnTo>
                <a:lnTo>
                  <a:pt x="3737740" y="1193800"/>
                </a:lnTo>
                <a:lnTo>
                  <a:pt x="3783837" y="1219200"/>
                </a:lnTo>
                <a:lnTo>
                  <a:pt x="3828682" y="1257300"/>
                </a:lnTo>
                <a:lnTo>
                  <a:pt x="3863525" y="1270000"/>
                </a:lnTo>
                <a:lnTo>
                  <a:pt x="3896071" y="1308100"/>
                </a:lnTo>
                <a:lnTo>
                  <a:pt x="3925822" y="1333500"/>
                </a:lnTo>
                <a:lnTo>
                  <a:pt x="3952281" y="1371600"/>
                </a:lnTo>
                <a:lnTo>
                  <a:pt x="3979158" y="1409700"/>
                </a:lnTo>
                <a:lnTo>
                  <a:pt x="3994714" y="1460500"/>
                </a:lnTo>
                <a:lnTo>
                  <a:pt x="3999159" y="1524000"/>
                </a:lnTo>
                <a:lnTo>
                  <a:pt x="3992706" y="1574800"/>
                </a:lnTo>
                <a:lnTo>
                  <a:pt x="3978227" y="1612900"/>
                </a:lnTo>
                <a:lnTo>
                  <a:pt x="3954472" y="1651000"/>
                </a:lnTo>
                <a:lnTo>
                  <a:pt x="3921351" y="1676400"/>
                </a:lnTo>
                <a:lnTo>
                  <a:pt x="3878776" y="1689100"/>
                </a:lnTo>
                <a:close/>
              </a:path>
              <a:path w="3999229" h="1879600">
                <a:moveTo>
                  <a:pt x="336203" y="1879600"/>
                </a:moveTo>
                <a:lnTo>
                  <a:pt x="0" y="1879600"/>
                </a:lnTo>
                <a:lnTo>
                  <a:pt x="0" y="1282700"/>
                </a:lnTo>
                <a:lnTo>
                  <a:pt x="1891" y="1282700"/>
                </a:lnTo>
                <a:lnTo>
                  <a:pt x="40510" y="1320800"/>
                </a:lnTo>
                <a:lnTo>
                  <a:pt x="76665" y="1358900"/>
                </a:lnTo>
                <a:lnTo>
                  <a:pt x="110460" y="1397000"/>
                </a:lnTo>
                <a:lnTo>
                  <a:pt x="141997" y="1435100"/>
                </a:lnTo>
                <a:lnTo>
                  <a:pt x="169053" y="1473200"/>
                </a:lnTo>
                <a:lnTo>
                  <a:pt x="194316" y="1511300"/>
                </a:lnTo>
                <a:lnTo>
                  <a:pt x="217815" y="1562100"/>
                </a:lnTo>
                <a:lnTo>
                  <a:pt x="239581" y="1600200"/>
                </a:lnTo>
                <a:lnTo>
                  <a:pt x="259644" y="1638300"/>
                </a:lnTo>
                <a:lnTo>
                  <a:pt x="278034" y="1689100"/>
                </a:lnTo>
                <a:lnTo>
                  <a:pt x="294781" y="1727200"/>
                </a:lnTo>
                <a:lnTo>
                  <a:pt x="309916" y="1778000"/>
                </a:lnTo>
                <a:lnTo>
                  <a:pt x="323468" y="1828800"/>
                </a:lnTo>
                <a:lnTo>
                  <a:pt x="335467" y="1866900"/>
                </a:lnTo>
                <a:lnTo>
                  <a:pt x="336203" y="1879600"/>
                </a:lnTo>
                <a:close/>
              </a:path>
              <a:path w="3999229" h="1879600">
                <a:moveTo>
                  <a:pt x="1563645" y="1346200"/>
                </a:moveTo>
                <a:lnTo>
                  <a:pt x="1218689" y="1346200"/>
                </a:lnTo>
                <a:lnTo>
                  <a:pt x="1268555" y="1333500"/>
                </a:lnTo>
                <a:lnTo>
                  <a:pt x="1514900" y="1333500"/>
                </a:lnTo>
                <a:lnTo>
                  <a:pt x="1563645" y="1346200"/>
                </a:lnTo>
                <a:close/>
              </a:path>
              <a:path w="3999229" h="1879600">
                <a:moveTo>
                  <a:pt x="2345672" y="1879600"/>
                </a:moveTo>
                <a:lnTo>
                  <a:pt x="1821195" y="1879600"/>
                </a:lnTo>
                <a:lnTo>
                  <a:pt x="1816743" y="1866900"/>
                </a:lnTo>
                <a:lnTo>
                  <a:pt x="1780855" y="1841500"/>
                </a:lnTo>
                <a:lnTo>
                  <a:pt x="1744152" y="1803400"/>
                </a:lnTo>
                <a:lnTo>
                  <a:pt x="1708022" y="1765300"/>
                </a:lnTo>
                <a:lnTo>
                  <a:pt x="1672028" y="1739900"/>
                </a:lnTo>
                <a:lnTo>
                  <a:pt x="1635735" y="1701800"/>
                </a:lnTo>
                <a:lnTo>
                  <a:pt x="1600706" y="1663700"/>
                </a:lnTo>
                <a:lnTo>
                  <a:pt x="1564924" y="1638300"/>
                </a:lnTo>
                <a:lnTo>
                  <a:pt x="1528305" y="1600200"/>
                </a:lnTo>
                <a:lnTo>
                  <a:pt x="1490762" y="1574800"/>
                </a:lnTo>
                <a:lnTo>
                  <a:pt x="1452210" y="1549400"/>
                </a:lnTo>
                <a:lnTo>
                  <a:pt x="1412565" y="1524000"/>
                </a:lnTo>
                <a:lnTo>
                  <a:pt x="1371740" y="1498600"/>
                </a:lnTo>
                <a:lnTo>
                  <a:pt x="1323826" y="1473200"/>
                </a:lnTo>
                <a:lnTo>
                  <a:pt x="1274716" y="1447800"/>
                </a:lnTo>
                <a:lnTo>
                  <a:pt x="1173168" y="1422400"/>
                </a:lnTo>
                <a:lnTo>
                  <a:pt x="1847293" y="1422400"/>
                </a:lnTo>
                <a:lnTo>
                  <a:pt x="1891440" y="1447800"/>
                </a:lnTo>
                <a:lnTo>
                  <a:pt x="1934985" y="1460500"/>
                </a:lnTo>
                <a:lnTo>
                  <a:pt x="2020240" y="1511300"/>
                </a:lnTo>
                <a:lnTo>
                  <a:pt x="2061935" y="1536700"/>
                </a:lnTo>
                <a:lnTo>
                  <a:pt x="2101687" y="1549400"/>
                </a:lnTo>
                <a:lnTo>
                  <a:pt x="2139345" y="1587500"/>
                </a:lnTo>
                <a:lnTo>
                  <a:pt x="2174874" y="1612900"/>
                </a:lnTo>
                <a:lnTo>
                  <a:pt x="2208240" y="1638300"/>
                </a:lnTo>
                <a:lnTo>
                  <a:pt x="2239409" y="1676400"/>
                </a:lnTo>
                <a:lnTo>
                  <a:pt x="2268346" y="1714500"/>
                </a:lnTo>
                <a:lnTo>
                  <a:pt x="2290182" y="1752600"/>
                </a:lnTo>
                <a:lnTo>
                  <a:pt x="2309488" y="1778000"/>
                </a:lnTo>
                <a:lnTo>
                  <a:pt x="2326000" y="1816100"/>
                </a:lnTo>
                <a:lnTo>
                  <a:pt x="2339452" y="1854200"/>
                </a:lnTo>
                <a:lnTo>
                  <a:pt x="2343315" y="1866900"/>
                </a:lnTo>
                <a:lnTo>
                  <a:pt x="2345672" y="1879600"/>
                </a:lnTo>
                <a:close/>
              </a:path>
            </a:pathLst>
          </a:custGeom>
          <a:solidFill>
            <a:srgbClr val="3A53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005331" y="1356"/>
            <a:ext cx="4283075" cy="2044700"/>
          </a:xfrm>
          <a:custGeom>
            <a:avLst/>
            <a:gdLst/>
            <a:ahLst/>
            <a:cxnLst/>
            <a:rect l="l" t="t" r="r" b="b"/>
            <a:pathLst>
              <a:path w="4283075" h="2044700">
                <a:moveTo>
                  <a:pt x="1187612" y="1092200"/>
                </a:moveTo>
                <a:lnTo>
                  <a:pt x="2233108" y="1092200"/>
                </a:lnTo>
                <a:lnTo>
                  <a:pt x="2222465" y="1104900"/>
                </a:lnTo>
                <a:lnTo>
                  <a:pt x="2213741" y="1117600"/>
                </a:lnTo>
                <a:lnTo>
                  <a:pt x="2191365" y="1155700"/>
                </a:lnTo>
                <a:lnTo>
                  <a:pt x="2169818" y="1206500"/>
                </a:lnTo>
                <a:lnTo>
                  <a:pt x="2149774" y="1244600"/>
                </a:lnTo>
                <a:lnTo>
                  <a:pt x="2131910" y="1295400"/>
                </a:lnTo>
                <a:lnTo>
                  <a:pt x="2116898" y="1333500"/>
                </a:lnTo>
                <a:lnTo>
                  <a:pt x="2103747" y="1384300"/>
                </a:lnTo>
                <a:lnTo>
                  <a:pt x="2091729" y="1435100"/>
                </a:lnTo>
                <a:lnTo>
                  <a:pt x="2080795" y="1473200"/>
                </a:lnTo>
                <a:lnTo>
                  <a:pt x="2070899" y="1524000"/>
                </a:lnTo>
                <a:lnTo>
                  <a:pt x="2061993" y="1574800"/>
                </a:lnTo>
                <a:lnTo>
                  <a:pt x="2054029" y="1625600"/>
                </a:lnTo>
                <a:lnTo>
                  <a:pt x="2046960" y="1663700"/>
                </a:lnTo>
                <a:lnTo>
                  <a:pt x="2040210" y="1714500"/>
                </a:lnTo>
                <a:lnTo>
                  <a:pt x="2032006" y="1765300"/>
                </a:lnTo>
                <a:lnTo>
                  <a:pt x="2021926" y="1803400"/>
                </a:lnTo>
                <a:lnTo>
                  <a:pt x="2009544" y="1854200"/>
                </a:lnTo>
                <a:lnTo>
                  <a:pt x="1994435" y="1892300"/>
                </a:lnTo>
                <a:lnTo>
                  <a:pt x="1974610" y="1930400"/>
                </a:lnTo>
                <a:lnTo>
                  <a:pt x="1949038" y="1968500"/>
                </a:lnTo>
                <a:lnTo>
                  <a:pt x="1917190" y="2006600"/>
                </a:lnTo>
                <a:lnTo>
                  <a:pt x="1878538" y="2032000"/>
                </a:lnTo>
                <a:lnTo>
                  <a:pt x="1830802" y="2044700"/>
                </a:lnTo>
                <a:lnTo>
                  <a:pt x="1738849" y="2044700"/>
                </a:lnTo>
                <a:lnTo>
                  <a:pt x="1697941" y="2019300"/>
                </a:lnTo>
                <a:lnTo>
                  <a:pt x="1662619" y="1993900"/>
                </a:lnTo>
                <a:lnTo>
                  <a:pt x="1634539" y="1943100"/>
                </a:lnTo>
                <a:lnTo>
                  <a:pt x="1618131" y="1905000"/>
                </a:lnTo>
                <a:lnTo>
                  <a:pt x="1608455" y="1866900"/>
                </a:lnTo>
                <a:lnTo>
                  <a:pt x="1604612" y="1816100"/>
                </a:lnTo>
                <a:lnTo>
                  <a:pt x="1605707" y="1778000"/>
                </a:lnTo>
                <a:lnTo>
                  <a:pt x="1611538" y="1727200"/>
                </a:lnTo>
                <a:lnTo>
                  <a:pt x="1621431" y="1676400"/>
                </a:lnTo>
                <a:lnTo>
                  <a:pt x="1635119" y="1638300"/>
                </a:lnTo>
                <a:lnTo>
                  <a:pt x="1652333" y="1587500"/>
                </a:lnTo>
                <a:lnTo>
                  <a:pt x="1672806" y="1536700"/>
                </a:lnTo>
                <a:lnTo>
                  <a:pt x="1696270" y="1498600"/>
                </a:lnTo>
                <a:lnTo>
                  <a:pt x="1722530" y="1460500"/>
                </a:lnTo>
                <a:lnTo>
                  <a:pt x="1750610" y="1409700"/>
                </a:lnTo>
                <a:lnTo>
                  <a:pt x="1780490" y="1371600"/>
                </a:lnTo>
                <a:lnTo>
                  <a:pt x="1812150" y="1333500"/>
                </a:lnTo>
                <a:lnTo>
                  <a:pt x="1845569" y="1295400"/>
                </a:lnTo>
                <a:lnTo>
                  <a:pt x="1880728" y="1257300"/>
                </a:lnTo>
                <a:lnTo>
                  <a:pt x="1917606" y="1219200"/>
                </a:lnTo>
                <a:lnTo>
                  <a:pt x="1956183" y="1193800"/>
                </a:lnTo>
                <a:lnTo>
                  <a:pt x="1970922" y="1181100"/>
                </a:lnTo>
                <a:lnTo>
                  <a:pt x="1986148" y="1168400"/>
                </a:lnTo>
                <a:lnTo>
                  <a:pt x="2000130" y="1155700"/>
                </a:lnTo>
                <a:lnTo>
                  <a:pt x="2011135" y="1130300"/>
                </a:lnTo>
                <a:lnTo>
                  <a:pt x="996328" y="1130300"/>
                </a:lnTo>
                <a:lnTo>
                  <a:pt x="1043460" y="1117600"/>
                </a:lnTo>
                <a:lnTo>
                  <a:pt x="1091033" y="1117600"/>
                </a:lnTo>
                <a:lnTo>
                  <a:pt x="1187612" y="1092200"/>
                </a:lnTo>
                <a:close/>
              </a:path>
              <a:path w="4283075" h="2044700">
                <a:moveTo>
                  <a:pt x="3050934" y="520700"/>
                </a:moveTo>
                <a:lnTo>
                  <a:pt x="3160263" y="520700"/>
                </a:lnTo>
                <a:lnTo>
                  <a:pt x="3125454" y="558800"/>
                </a:lnTo>
                <a:lnTo>
                  <a:pt x="3089632" y="596900"/>
                </a:lnTo>
                <a:lnTo>
                  <a:pt x="3052831" y="635000"/>
                </a:lnTo>
                <a:lnTo>
                  <a:pt x="3015084" y="660400"/>
                </a:lnTo>
                <a:lnTo>
                  <a:pt x="2976425" y="698500"/>
                </a:lnTo>
                <a:lnTo>
                  <a:pt x="2936889" y="723900"/>
                </a:lnTo>
                <a:lnTo>
                  <a:pt x="2914887" y="736600"/>
                </a:lnTo>
                <a:lnTo>
                  <a:pt x="2897843" y="762000"/>
                </a:lnTo>
                <a:lnTo>
                  <a:pt x="2875657" y="812800"/>
                </a:lnTo>
                <a:lnTo>
                  <a:pt x="2863673" y="863600"/>
                </a:lnTo>
                <a:lnTo>
                  <a:pt x="2854584" y="914400"/>
                </a:lnTo>
                <a:lnTo>
                  <a:pt x="2847705" y="965200"/>
                </a:lnTo>
                <a:lnTo>
                  <a:pt x="2842349" y="1016000"/>
                </a:lnTo>
                <a:lnTo>
                  <a:pt x="2837833" y="1066800"/>
                </a:lnTo>
                <a:lnTo>
                  <a:pt x="2834308" y="1117600"/>
                </a:lnTo>
                <a:lnTo>
                  <a:pt x="2832566" y="1168400"/>
                </a:lnTo>
                <a:lnTo>
                  <a:pt x="2832686" y="1231900"/>
                </a:lnTo>
                <a:lnTo>
                  <a:pt x="2834751" y="1282700"/>
                </a:lnTo>
                <a:lnTo>
                  <a:pt x="2838843" y="1333500"/>
                </a:lnTo>
                <a:lnTo>
                  <a:pt x="2845041" y="1384300"/>
                </a:lnTo>
                <a:lnTo>
                  <a:pt x="2849620" y="1409700"/>
                </a:lnTo>
                <a:lnTo>
                  <a:pt x="2853784" y="1447800"/>
                </a:lnTo>
                <a:lnTo>
                  <a:pt x="2857466" y="1485900"/>
                </a:lnTo>
                <a:lnTo>
                  <a:pt x="2860599" y="1524000"/>
                </a:lnTo>
                <a:lnTo>
                  <a:pt x="2862595" y="1562100"/>
                </a:lnTo>
                <a:lnTo>
                  <a:pt x="2860689" y="1612900"/>
                </a:lnTo>
                <a:lnTo>
                  <a:pt x="2854474" y="1651000"/>
                </a:lnTo>
                <a:lnTo>
                  <a:pt x="2843542" y="1701800"/>
                </a:lnTo>
                <a:lnTo>
                  <a:pt x="2827485" y="1739900"/>
                </a:lnTo>
                <a:lnTo>
                  <a:pt x="2797824" y="1790700"/>
                </a:lnTo>
                <a:lnTo>
                  <a:pt x="2777678" y="1803400"/>
                </a:lnTo>
                <a:lnTo>
                  <a:pt x="2753336" y="1828800"/>
                </a:lnTo>
                <a:lnTo>
                  <a:pt x="2701898" y="1841500"/>
                </a:lnTo>
                <a:lnTo>
                  <a:pt x="2650846" y="1841500"/>
                </a:lnTo>
                <a:lnTo>
                  <a:pt x="2603498" y="1828800"/>
                </a:lnTo>
                <a:lnTo>
                  <a:pt x="2563168" y="1803400"/>
                </a:lnTo>
                <a:lnTo>
                  <a:pt x="2533174" y="1765300"/>
                </a:lnTo>
                <a:lnTo>
                  <a:pt x="2517056" y="1727200"/>
                </a:lnTo>
                <a:lnTo>
                  <a:pt x="2504431" y="1701800"/>
                </a:lnTo>
                <a:lnTo>
                  <a:pt x="2494937" y="1663700"/>
                </a:lnTo>
                <a:lnTo>
                  <a:pt x="2488213" y="1638300"/>
                </a:lnTo>
                <a:lnTo>
                  <a:pt x="2481611" y="1587500"/>
                </a:lnTo>
                <a:lnTo>
                  <a:pt x="2477769" y="1536700"/>
                </a:lnTo>
                <a:lnTo>
                  <a:pt x="2476639" y="1485900"/>
                </a:lnTo>
                <a:lnTo>
                  <a:pt x="2478175" y="1435100"/>
                </a:lnTo>
                <a:lnTo>
                  <a:pt x="2482329" y="1397000"/>
                </a:lnTo>
                <a:lnTo>
                  <a:pt x="2489054" y="1346200"/>
                </a:lnTo>
                <a:lnTo>
                  <a:pt x="2498303" y="1295400"/>
                </a:lnTo>
                <a:lnTo>
                  <a:pt x="2510028" y="1257300"/>
                </a:lnTo>
                <a:lnTo>
                  <a:pt x="2524181" y="1206500"/>
                </a:lnTo>
                <a:lnTo>
                  <a:pt x="2540717" y="1155700"/>
                </a:lnTo>
                <a:lnTo>
                  <a:pt x="2559587" y="1117600"/>
                </a:lnTo>
                <a:lnTo>
                  <a:pt x="2580744" y="1079500"/>
                </a:lnTo>
                <a:lnTo>
                  <a:pt x="2604141" y="1028700"/>
                </a:lnTo>
                <a:lnTo>
                  <a:pt x="2629731" y="990600"/>
                </a:lnTo>
                <a:lnTo>
                  <a:pt x="2676975" y="914400"/>
                </a:lnTo>
                <a:lnTo>
                  <a:pt x="2485198" y="914400"/>
                </a:lnTo>
                <a:lnTo>
                  <a:pt x="2627300" y="838200"/>
                </a:lnTo>
                <a:lnTo>
                  <a:pt x="2718845" y="787400"/>
                </a:lnTo>
                <a:lnTo>
                  <a:pt x="2763470" y="749300"/>
                </a:lnTo>
                <a:lnTo>
                  <a:pt x="2772598" y="749300"/>
                </a:lnTo>
                <a:lnTo>
                  <a:pt x="2782222" y="736600"/>
                </a:lnTo>
                <a:lnTo>
                  <a:pt x="2792996" y="736600"/>
                </a:lnTo>
                <a:lnTo>
                  <a:pt x="2805576" y="723900"/>
                </a:lnTo>
                <a:lnTo>
                  <a:pt x="2788582" y="723900"/>
                </a:lnTo>
                <a:lnTo>
                  <a:pt x="2782965" y="711200"/>
                </a:lnTo>
                <a:lnTo>
                  <a:pt x="2342923" y="711200"/>
                </a:lnTo>
                <a:lnTo>
                  <a:pt x="2200610" y="673100"/>
                </a:lnTo>
                <a:lnTo>
                  <a:pt x="2148759" y="660400"/>
                </a:lnTo>
                <a:lnTo>
                  <a:pt x="2123226" y="647700"/>
                </a:lnTo>
                <a:lnTo>
                  <a:pt x="2914946" y="647700"/>
                </a:lnTo>
                <a:lnTo>
                  <a:pt x="2925256" y="635000"/>
                </a:lnTo>
                <a:lnTo>
                  <a:pt x="3009565" y="558800"/>
                </a:lnTo>
                <a:lnTo>
                  <a:pt x="3050934" y="520700"/>
                </a:lnTo>
                <a:close/>
              </a:path>
              <a:path w="4283075" h="2044700">
                <a:moveTo>
                  <a:pt x="996328" y="1130300"/>
                </a:moveTo>
                <a:lnTo>
                  <a:pt x="1657690" y="1130300"/>
                </a:lnTo>
                <a:lnTo>
                  <a:pt x="1555490" y="1155700"/>
                </a:lnTo>
                <a:lnTo>
                  <a:pt x="1507294" y="1181100"/>
                </a:lnTo>
                <a:lnTo>
                  <a:pt x="1415491" y="1231900"/>
                </a:lnTo>
                <a:lnTo>
                  <a:pt x="1370095" y="1270000"/>
                </a:lnTo>
                <a:lnTo>
                  <a:pt x="1324812" y="1295400"/>
                </a:lnTo>
                <a:lnTo>
                  <a:pt x="1278360" y="1320800"/>
                </a:lnTo>
                <a:lnTo>
                  <a:pt x="1185775" y="1384300"/>
                </a:lnTo>
                <a:lnTo>
                  <a:pt x="1092517" y="1435100"/>
                </a:lnTo>
                <a:lnTo>
                  <a:pt x="1048560" y="1460500"/>
                </a:lnTo>
                <a:lnTo>
                  <a:pt x="1003536" y="1485900"/>
                </a:lnTo>
                <a:lnTo>
                  <a:pt x="957513" y="1498600"/>
                </a:lnTo>
                <a:lnTo>
                  <a:pt x="910560" y="1524000"/>
                </a:lnTo>
                <a:lnTo>
                  <a:pt x="814138" y="1549400"/>
                </a:lnTo>
                <a:lnTo>
                  <a:pt x="764807" y="1549400"/>
                </a:lnTo>
                <a:lnTo>
                  <a:pt x="734845" y="1562100"/>
                </a:lnTo>
                <a:lnTo>
                  <a:pt x="643700" y="1562100"/>
                </a:lnTo>
                <a:lnTo>
                  <a:pt x="598081" y="1549400"/>
                </a:lnTo>
                <a:lnTo>
                  <a:pt x="564257" y="1524000"/>
                </a:lnTo>
                <a:lnTo>
                  <a:pt x="543164" y="1498600"/>
                </a:lnTo>
                <a:lnTo>
                  <a:pt x="535737" y="1460500"/>
                </a:lnTo>
                <a:lnTo>
                  <a:pt x="542913" y="1422400"/>
                </a:lnTo>
                <a:lnTo>
                  <a:pt x="565626" y="1371600"/>
                </a:lnTo>
                <a:lnTo>
                  <a:pt x="579871" y="1358900"/>
                </a:lnTo>
                <a:lnTo>
                  <a:pt x="595555" y="1346200"/>
                </a:lnTo>
                <a:lnTo>
                  <a:pt x="612242" y="1320800"/>
                </a:lnTo>
                <a:lnTo>
                  <a:pt x="629498" y="1308100"/>
                </a:lnTo>
                <a:lnTo>
                  <a:pt x="671805" y="1282700"/>
                </a:lnTo>
                <a:lnTo>
                  <a:pt x="716386" y="1244600"/>
                </a:lnTo>
                <a:lnTo>
                  <a:pt x="763054" y="1219200"/>
                </a:lnTo>
                <a:lnTo>
                  <a:pt x="811623" y="1206500"/>
                </a:lnTo>
                <a:lnTo>
                  <a:pt x="857283" y="1181100"/>
                </a:lnTo>
                <a:lnTo>
                  <a:pt x="949607" y="1155700"/>
                </a:lnTo>
                <a:lnTo>
                  <a:pt x="996328" y="1130300"/>
                </a:lnTo>
                <a:close/>
              </a:path>
              <a:path w="4283075" h="2044700">
                <a:moveTo>
                  <a:pt x="3413449" y="0"/>
                </a:moveTo>
                <a:lnTo>
                  <a:pt x="3491095" y="0"/>
                </a:lnTo>
                <a:lnTo>
                  <a:pt x="3479293" y="38100"/>
                </a:lnTo>
                <a:lnTo>
                  <a:pt x="3459608" y="76200"/>
                </a:lnTo>
                <a:lnTo>
                  <a:pt x="3438661" y="127000"/>
                </a:lnTo>
                <a:lnTo>
                  <a:pt x="3416439" y="165100"/>
                </a:lnTo>
                <a:lnTo>
                  <a:pt x="3392924" y="203200"/>
                </a:lnTo>
                <a:lnTo>
                  <a:pt x="3368103" y="241300"/>
                </a:lnTo>
                <a:lnTo>
                  <a:pt x="3341959" y="292100"/>
                </a:lnTo>
                <a:lnTo>
                  <a:pt x="3330436" y="304800"/>
                </a:lnTo>
                <a:lnTo>
                  <a:pt x="3323690" y="330200"/>
                </a:lnTo>
                <a:lnTo>
                  <a:pt x="3322350" y="355600"/>
                </a:lnTo>
                <a:lnTo>
                  <a:pt x="3327044" y="368300"/>
                </a:lnTo>
                <a:lnTo>
                  <a:pt x="3335703" y="406400"/>
                </a:lnTo>
                <a:lnTo>
                  <a:pt x="3353448" y="457200"/>
                </a:lnTo>
                <a:lnTo>
                  <a:pt x="3389879" y="533400"/>
                </a:lnTo>
                <a:lnTo>
                  <a:pt x="3415554" y="571500"/>
                </a:lnTo>
                <a:lnTo>
                  <a:pt x="3441712" y="622300"/>
                </a:lnTo>
                <a:lnTo>
                  <a:pt x="3468243" y="673100"/>
                </a:lnTo>
                <a:lnTo>
                  <a:pt x="3495039" y="723900"/>
                </a:lnTo>
                <a:lnTo>
                  <a:pt x="3520319" y="762000"/>
                </a:lnTo>
                <a:lnTo>
                  <a:pt x="3544557" y="812800"/>
                </a:lnTo>
                <a:lnTo>
                  <a:pt x="3567514" y="863600"/>
                </a:lnTo>
                <a:lnTo>
                  <a:pt x="3588952" y="914400"/>
                </a:lnTo>
                <a:lnTo>
                  <a:pt x="3608632" y="952500"/>
                </a:lnTo>
                <a:lnTo>
                  <a:pt x="3626317" y="1003300"/>
                </a:lnTo>
                <a:lnTo>
                  <a:pt x="3641766" y="1054100"/>
                </a:lnTo>
                <a:lnTo>
                  <a:pt x="3655413" y="1104900"/>
                </a:lnTo>
                <a:lnTo>
                  <a:pt x="3665610" y="1168400"/>
                </a:lnTo>
                <a:lnTo>
                  <a:pt x="3671203" y="1219200"/>
                </a:lnTo>
                <a:lnTo>
                  <a:pt x="3671162" y="1231900"/>
                </a:lnTo>
                <a:lnTo>
                  <a:pt x="3671038" y="1270000"/>
                </a:lnTo>
                <a:lnTo>
                  <a:pt x="3663961" y="1320800"/>
                </a:lnTo>
                <a:lnTo>
                  <a:pt x="3650276" y="1371600"/>
                </a:lnTo>
                <a:lnTo>
                  <a:pt x="3629206" y="1422400"/>
                </a:lnTo>
                <a:lnTo>
                  <a:pt x="3601035" y="1460500"/>
                </a:lnTo>
                <a:lnTo>
                  <a:pt x="3566572" y="1498600"/>
                </a:lnTo>
                <a:lnTo>
                  <a:pt x="3526768" y="1511300"/>
                </a:lnTo>
                <a:lnTo>
                  <a:pt x="3482576" y="1511300"/>
                </a:lnTo>
                <a:lnTo>
                  <a:pt x="3434949" y="1498600"/>
                </a:lnTo>
                <a:lnTo>
                  <a:pt x="3415780" y="1498600"/>
                </a:lnTo>
                <a:lnTo>
                  <a:pt x="3397161" y="1485900"/>
                </a:lnTo>
                <a:lnTo>
                  <a:pt x="3379290" y="1473200"/>
                </a:lnTo>
                <a:lnTo>
                  <a:pt x="3362370" y="1460500"/>
                </a:lnTo>
                <a:lnTo>
                  <a:pt x="3326445" y="1435100"/>
                </a:lnTo>
                <a:lnTo>
                  <a:pt x="3295492" y="1397000"/>
                </a:lnTo>
                <a:lnTo>
                  <a:pt x="3269288" y="1358900"/>
                </a:lnTo>
                <a:lnTo>
                  <a:pt x="3247614" y="1308100"/>
                </a:lnTo>
                <a:lnTo>
                  <a:pt x="3227064" y="1257300"/>
                </a:lnTo>
                <a:lnTo>
                  <a:pt x="3209613" y="1206500"/>
                </a:lnTo>
                <a:lnTo>
                  <a:pt x="3195023" y="1155700"/>
                </a:lnTo>
                <a:lnTo>
                  <a:pt x="3183054" y="1104900"/>
                </a:lnTo>
                <a:lnTo>
                  <a:pt x="3173465" y="1054100"/>
                </a:lnTo>
                <a:lnTo>
                  <a:pt x="3166258" y="990600"/>
                </a:lnTo>
                <a:lnTo>
                  <a:pt x="3160918" y="939800"/>
                </a:lnTo>
                <a:lnTo>
                  <a:pt x="3157464" y="889000"/>
                </a:lnTo>
                <a:lnTo>
                  <a:pt x="3155912" y="838200"/>
                </a:lnTo>
                <a:lnTo>
                  <a:pt x="3156005" y="825500"/>
                </a:lnTo>
                <a:lnTo>
                  <a:pt x="3156097" y="812800"/>
                </a:lnTo>
                <a:lnTo>
                  <a:pt x="3156189" y="800100"/>
                </a:lnTo>
                <a:lnTo>
                  <a:pt x="3156282" y="787400"/>
                </a:lnTo>
                <a:lnTo>
                  <a:pt x="3158590" y="736600"/>
                </a:lnTo>
                <a:lnTo>
                  <a:pt x="3162853" y="685800"/>
                </a:lnTo>
                <a:lnTo>
                  <a:pt x="3169091" y="635000"/>
                </a:lnTo>
                <a:lnTo>
                  <a:pt x="3177319" y="584200"/>
                </a:lnTo>
                <a:lnTo>
                  <a:pt x="3179452" y="558800"/>
                </a:lnTo>
                <a:lnTo>
                  <a:pt x="3181324" y="546100"/>
                </a:lnTo>
                <a:lnTo>
                  <a:pt x="3183049" y="533400"/>
                </a:lnTo>
                <a:lnTo>
                  <a:pt x="3185026" y="520700"/>
                </a:lnTo>
                <a:lnTo>
                  <a:pt x="3050934" y="520700"/>
                </a:lnTo>
                <a:lnTo>
                  <a:pt x="3090396" y="482600"/>
                </a:lnTo>
                <a:lnTo>
                  <a:pt x="3125088" y="444500"/>
                </a:lnTo>
                <a:lnTo>
                  <a:pt x="3158481" y="406400"/>
                </a:lnTo>
                <a:lnTo>
                  <a:pt x="3190580" y="368300"/>
                </a:lnTo>
                <a:lnTo>
                  <a:pt x="3221389" y="330200"/>
                </a:lnTo>
                <a:lnTo>
                  <a:pt x="3250910" y="292100"/>
                </a:lnTo>
                <a:lnTo>
                  <a:pt x="3279149" y="254000"/>
                </a:lnTo>
                <a:lnTo>
                  <a:pt x="3306109" y="203200"/>
                </a:lnTo>
                <a:lnTo>
                  <a:pt x="3331794" y="165100"/>
                </a:lnTo>
                <a:lnTo>
                  <a:pt x="3356207" y="127000"/>
                </a:lnTo>
                <a:lnTo>
                  <a:pt x="3379354" y="76200"/>
                </a:lnTo>
                <a:lnTo>
                  <a:pt x="3401237" y="38100"/>
                </a:lnTo>
                <a:lnTo>
                  <a:pt x="3413449" y="0"/>
                </a:lnTo>
                <a:close/>
              </a:path>
              <a:path w="4283075" h="2044700">
                <a:moveTo>
                  <a:pt x="2485198" y="914400"/>
                </a:moveTo>
                <a:lnTo>
                  <a:pt x="2659287" y="914400"/>
                </a:lnTo>
                <a:lnTo>
                  <a:pt x="2645244" y="927100"/>
                </a:lnTo>
                <a:lnTo>
                  <a:pt x="2623951" y="927100"/>
                </a:lnTo>
                <a:lnTo>
                  <a:pt x="2535279" y="977900"/>
                </a:lnTo>
                <a:lnTo>
                  <a:pt x="2490816" y="990600"/>
                </a:lnTo>
                <a:lnTo>
                  <a:pt x="2445751" y="1016000"/>
                </a:lnTo>
                <a:lnTo>
                  <a:pt x="2399968" y="1028700"/>
                </a:lnTo>
                <a:lnTo>
                  <a:pt x="2353636" y="1054100"/>
                </a:lnTo>
                <a:lnTo>
                  <a:pt x="2260129" y="1079500"/>
                </a:lnTo>
                <a:lnTo>
                  <a:pt x="2245665" y="1092200"/>
                </a:lnTo>
                <a:lnTo>
                  <a:pt x="1264817" y="1092200"/>
                </a:lnTo>
                <a:lnTo>
                  <a:pt x="1274072" y="1079500"/>
                </a:lnTo>
                <a:lnTo>
                  <a:pt x="1273282" y="1079500"/>
                </a:lnTo>
                <a:lnTo>
                  <a:pt x="1268131" y="1066800"/>
                </a:lnTo>
                <a:lnTo>
                  <a:pt x="1251806" y="1066800"/>
                </a:lnTo>
                <a:lnTo>
                  <a:pt x="1227079" y="1054100"/>
                </a:lnTo>
                <a:lnTo>
                  <a:pt x="1839929" y="1054100"/>
                </a:lnTo>
                <a:lnTo>
                  <a:pt x="1840286" y="1041400"/>
                </a:lnTo>
                <a:lnTo>
                  <a:pt x="2104267" y="1041400"/>
                </a:lnTo>
                <a:lnTo>
                  <a:pt x="2342030" y="977900"/>
                </a:lnTo>
                <a:lnTo>
                  <a:pt x="2388016" y="952500"/>
                </a:lnTo>
                <a:lnTo>
                  <a:pt x="2436810" y="927100"/>
                </a:lnTo>
                <a:lnTo>
                  <a:pt x="2485198" y="914400"/>
                </a:lnTo>
                <a:close/>
              </a:path>
              <a:path w="4283075" h="2044700">
                <a:moveTo>
                  <a:pt x="1054195" y="1003300"/>
                </a:moveTo>
                <a:lnTo>
                  <a:pt x="1361399" y="1003300"/>
                </a:lnTo>
                <a:lnTo>
                  <a:pt x="1514899" y="1041400"/>
                </a:lnTo>
                <a:lnTo>
                  <a:pt x="1566385" y="1041400"/>
                </a:lnTo>
                <a:lnTo>
                  <a:pt x="1618035" y="1054100"/>
                </a:lnTo>
                <a:lnTo>
                  <a:pt x="1227079" y="1054100"/>
                </a:lnTo>
                <a:lnTo>
                  <a:pt x="1202353" y="1041400"/>
                </a:lnTo>
                <a:lnTo>
                  <a:pt x="1054195" y="1003300"/>
                </a:lnTo>
                <a:close/>
              </a:path>
              <a:path w="4283075" h="2044700">
                <a:moveTo>
                  <a:pt x="1228163" y="355600"/>
                </a:moveTo>
                <a:lnTo>
                  <a:pt x="1327667" y="355600"/>
                </a:lnTo>
                <a:lnTo>
                  <a:pt x="1352814" y="368300"/>
                </a:lnTo>
                <a:lnTo>
                  <a:pt x="1377266" y="381000"/>
                </a:lnTo>
                <a:lnTo>
                  <a:pt x="1412225" y="393700"/>
                </a:lnTo>
                <a:lnTo>
                  <a:pt x="1443699" y="419100"/>
                </a:lnTo>
                <a:lnTo>
                  <a:pt x="1471572" y="457200"/>
                </a:lnTo>
                <a:lnTo>
                  <a:pt x="1495733" y="482600"/>
                </a:lnTo>
                <a:lnTo>
                  <a:pt x="1524220" y="520700"/>
                </a:lnTo>
                <a:lnTo>
                  <a:pt x="1552561" y="571500"/>
                </a:lnTo>
                <a:lnTo>
                  <a:pt x="1580366" y="609600"/>
                </a:lnTo>
                <a:lnTo>
                  <a:pt x="1607250" y="660400"/>
                </a:lnTo>
                <a:lnTo>
                  <a:pt x="1632826" y="698500"/>
                </a:lnTo>
                <a:lnTo>
                  <a:pt x="1659478" y="749300"/>
                </a:lnTo>
                <a:lnTo>
                  <a:pt x="1688584" y="787400"/>
                </a:lnTo>
                <a:lnTo>
                  <a:pt x="1720088" y="825500"/>
                </a:lnTo>
                <a:lnTo>
                  <a:pt x="1753936" y="876300"/>
                </a:lnTo>
                <a:lnTo>
                  <a:pt x="1790072" y="914400"/>
                </a:lnTo>
                <a:lnTo>
                  <a:pt x="1828439" y="939800"/>
                </a:lnTo>
                <a:lnTo>
                  <a:pt x="1845770" y="952500"/>
                </a:lnTo>
                <a:lnTo>
                  <a:pt x="1881930" y="990600"/>
                </a:lnTo>
                <a:lnTo>
                  <a:pt x="1948522" y="1028700"/>
                </a:lnTo>
                <a:lnTo>
                  <a:pt x="1997923" y="1041400"/>
                </a:lnTo>
                <a:lnTo>
                  <a:pt x="1819420" y="1041400"/>
                </a:lnTo>
                <a:lnTo>
                  <a:pt x="1809022" y="1028700"/>
                </a:lnTo>
                <a:lnTo>
                  <a:pt x="1798537" y="1028700"/>
                </a:lnTo>
                <a:lnTo>
                  <a:pt x="1749678" y="1016000"/>
                </a:lnTo>
                <a:lnTo>
                  <a:pt x="1701661" y="990600"/>
                </a:lnTo>
                <a:lnTo>
                  <a:pt x="1654439" y="977900"/>
                </a:lnTo>
                <a:lnTo>
                  <a:pt x="1562188" y="927100"/>
                </a:lnTo>
                <a:lnTo>
                  <a:pt x="1472542" y="876300"/>
                </a:lnTo>
                <a:lnTo>
                  <a:pt x="1428578" y="850900"/>
                </a:lnTo>
                <a:lnTo>
                  <a:pt x="1386620" y="825500"/>
                </a:lnTo>
                <a:lnTo>
                  <a:pt x="1346474" y="800100"/>
                </a:lnTo>
                <a:lnTo>
                  <a:pt x="1308274" y="762000"/>
                </a:lnTo>
                <a:lnTo>
                  <a:pt x="1272154" y="723900"/>
                </a:lnTo>
                <a:lnTo>
                  <a:pt x="1238246" y="685800"/>
                </a:lnTo>
                <a:lnTo>
                  <a:pt x="1206383" y="647700"/>
                </a:lnTo>
                <a:lnTo>
                  <a:pt x="1182081" y="596900"/>
                </a:lnTo>
                <a:lnTo>
                  <a:pt x="1165808" y="546100"/>
                </a:lnTo>
                <a:lnTo>
                  <a:pt x="1158031" y="495300"/>
                </a:lnTo>
                <a:lnTo>
                  <a:pt x="1157501" y="495300"/>
                </a:lnTo>
                <a:lnTo>
                  <a:pt x="1157005" y="482600"/>
                </a:lnTo>
                <a:lnTo>
                  <a:pt x="1156736" y="469900"/>
                </a:lnTo>
                <a:lnTo>
                  <a:pt x="1156889" y="469900"/>
                </a:lnTo>
                <a:lnTo>
                  <a:pt x="1167373" y="419100"/>
                </a:lnTo>
                <a:lnTo>
                  <a:pt x="1191733" y="381000"/>
                </a:lnTo>
                <a:lnTo>
                  <a:pt x="1228163" y="355600"/>
                </a:lnTo>
                <a:close/>
              </a:path>
              <a:path w="4283075" h="2044700">
                <a:moveTo>
                  <a:pt x="165623" y="381000"/>
                </a:moveTo>
                <a:lnTo>
                  <a:pt x="259980" y="381000"/>
                </a:lnTo>
                <a:lnTo>
                  <a:pt x="306997" y="393700"/>
                </a:lnTo>
                <a:lnTo>
                  <a:pt x="360093" y="406400"/>
                </a:lnTo>
                <a:lnTo>
                  <a:pt x="411780" y="431800"/>
                </a:lnTo>
                <a:lnTo>
                  <a:pt x="462200" y="444500"/>
                </a:lnTo>
                <a:lnTo>
                  <a:pt x="511489" y="469900"/>
                </a:lnTo>
                <a:lnTo>
                  <a:pt x="607232" y="520700"/>
                </a:lnTo>
                <a:lnTo>
                  <a:pt x="652711" y="546100"/>
                </a:lnTo>
                <a:lnTo>
                  <a:pt x="697029" y="584200"/>
                </a:lnTo>
                <a:lnTo>
                  <a:pt x="740100" y="609600"/>
                </a:lnTo>
                <a:lnTo>
                  <a:pt x="781838" y="647700"/>
                </a:lnTo>
                <a:lnTo>
                  <a:pt x="822156" y="685800"/>
                </a:lnTo>
                <a:lnTo>
                  <a:pt x="860969" y="711200"/>
                </a:lnTo>
                <a:lnTo>
                  <a:pt x="898190" y="749300"/>
                </a:lnTo>
                <a:lnTo>
                  <a:pt x="931607" y="787400"/>
                </a:lnTo>
                <a:lnTo>
                  <a:pt x="966851" y="825500"/>
                </a:lnTo>
                <a:lnTo>
                  <a:pt x="1039842" y="876300"/>
                </a:lnTo>
                <a:lnTo>
                  <a:pt x="1076103" y="914400"/>
                </a:lnTo>
                <a:lnTo>
                  <a:pt x="1111216" y="939800"/>
                </a:lnTo>
                <a:lnTo>
                  <a:pt x="1121424" y="952500"/>
                </a:lnTo>
                <a:lnTo>
                  <a:pt x="1146070" y="952500"/>
                </a:lnTo>
                <a:lnTo>
                  <a:pt x="1158888" y="965200"/>
                </a:lnTo>
                <a:lnTo>
                  <a:pt x="1310545" y="1003300"/>
                </a:lnTo>
                <a:lnTo>
                  <a:pt x="1024570" y="1003300"/>
                </a:lnTo>
                <a:lnTo>
                  <a:pt x="994845" y="990600"/>
                </a:lnTo>
                <a:lnTo>
                  <a:pt x="688753" y="990600"/>
                </a:lnTo>
                <a:lnTo>
                  <a:pt x="640192" y="977900"/>
                </a:lnTo>
                <a:lnTo>
                  <a:pt x="591813" y="977900"/>
                </a:lnTo>
                <a:lnTo>
                  <a:pt x="350976" y="914400"/>
                </a:lnTo>
                <a:lnTo>
                  <a:pt x="303125" y="889000"/>
                </a:lnTo>
                <a:lnTo>
                  <a:pt x="256600" y="863600"/>
                </a:lnTo>
                <a:lnTo>
                  <a:pt x="211353" y="838200"/>
                </a:lnTo>
                <a:lnTo>
                  <a:pt x="167335" y="812800"/>
                </a:lnTo>
                <a:lnTo>
                  <a:pt x="133134" y="787400"/>
                </a:lnTo>
                <a:lnTo>
                  <a:pt x="101188" y="762000"/>
                </a:lnTo>
                <a:lnTo>
                  <a:pt x="71985" y="736600"/>
                </a:lnTo>
                <a:lnTo>
                  <a:pt x="46013" y="698500"/>
                </a:lnTo>
                <a:lnTo>
                  <a:pt x="19632" y="660400"/>
                </a:lnTo>
                <a:lnTo>
                  <a:pt x="4363" y="609600"/>
                </a:lnTo>
                <a:lnTo>
                  <a:pt x="0" y="558800"/>
                </a:lnTo>
                <a:lnTo>
                  <a:pt x="6334" y="495300"/>
                </a:lnTo>
                <a:lnTo>
                  <a:pt x="20546" y="457200"/>
                </a:lnTo>
                <a:lnTo>
                  <a:pt x="43864" y="431800"/>
                </a:lnTo>
                <a:lnTo>
                  <a:pt x="76374" y="406400"/>
                </a:lnTo>
                <a:lnTo>
                  <a:pt x="118164" y="393700"/>
                </a:lnTo>
                <a:lnTo>
                  <a:pt x="165623" y="381000"/>
                </a:lnTo>
                <a:close/>
              </a:path>
              <a:path w="4283075" h="2044700">
                <a:moveTo>
                  <a:pt x="3561600" y="0"/>
                </a:moveTo>
                <a:lnTo>
                  <a:pt x="3797657" y="0"/>
                </a:lnTo>
                <a:lnTo>
                  <a:pt x="3825470" y="38100"/>
                </a:lnTo>
                <a:lnTo>
                  <a:pt x="3856582" y="76200"/>
                </a:lnTo>
                <a:lnTo>
                  <a:pt x="3888295" y="114300"/>
                </a:lnTo>
                <a:lnTo>
                  <a:pt x="3920565" y="152400"/>
                </a:lnTo>
                <a:lnTo>
                  <a:pt x="3953348" y="190500"/>
                </a:lnTo>
                <a:lnTo>
                  <a:pt x="3986115" y="215900"/>
                </a:lnTo>
                <a:lnTo>
                  <a:pt x="4051476" y="292100"/>
                </a:lnTo>
                <a:lnTo>
                  <a:pt x="4116075" y="368300"/>
                </a:lnTo>
                <a:lnTo>
                  <a:pt x="4147891" y="393700"/>
                </a:lnTo>
                <a:lnTo>
                  <a:pt x="4180912" y="444500"/>
                </a:lnTo>
                <a:lnTo>
                  <a:pt x="4211391" y="482600"/>
                </a:lnTo>
                <a:lnTo>
                  <a:pt x="4238705" y="520700"/>
                </a:lnTo>
                <a:lnTo>
                  <a:pt x="4262231" y="571500"/>
                </a:lnTo>
                <a:lnTo>
                  <a:pt x="4281344" y="622300"/>
                </a:lnTo>
                <a:lnTo>
                  <a:pt x="4282668" y="622300"/>
                </a:lnTo>
                <a:lnTo>
                  <a:pt x="4282668" y="825500"/>
                </a:lnTo>
                <a:lnTo>
                  <a:pt x="4276938" y="838200"/>
                </a:lnTo>
                <a:lnTo>
                  <a:pt x="4250278" y="876300"/>
                </a:lnTo>
                <a:lnTo>
                  <a:pt x="4216215" y="889000"/>
                </a:lnTo>
                <a:lnTo>
                  <a:pt x="4176042" y="901700"/>
                </a:lnTo>
                <a:lnTo>
                  <a:pt x="4131048" y="901700"/>
                </a:lnTo>
                <a:lnTo>
                  <a:pt x="4110959" y="889000"/>
                </a:lnTo>
                <a:lnTo>
                  <a:pt x="4091191" y="889000"/>
                </a:lnTo>
                <a:lnTo>
                  <a:pt x="4071797" y="876300"/>
                </a:lnTo>
                <a:lnTo>
                  <a:pt x="4052832" y="863600"/>
                </a:lnTo>
                <a:lnTo>
                  <a:pt x="4007064" y="850900"/>
                </a:lnTo>
                <a:lnTo>
                  <a:pt x="3964017" y="812800"/>
                </a:lnTo>
                <a:lnTo>
                  <a:pt x="3923591" y="787400"/>
                </a:lnTo>
                <a:lnTo>
                  <a:pt x="3885684" y="749300"/>
                </a:lnTo>
                <a:lnTo>
                  <a:pt x="3850195" y="711200"/>
                </a:lnTo>
                <a:lnTo>
                  <a:pt x="3817023" y="673100"/>
                </a:lnTo>
                <a:lnTo>
                  <a:pt x="3786067" y="635000"/>
                </a:lnTo>
                <a:lnTo>
                  <a:pt x="3756668" y="596900"/>
                </a:lnTo>
                <a:lnTo>
                  <a:pt x="3729439" y="546100"/>
                </a:lnTo>
                <a:lnTo>
                  <a:pt x="3704338" y="495300"/>
                </a:lnTo>
                <a:lnTo>
                  <a:pt x="3681325" y="457200"/>
                </a:lnTo>
                <a:lnTo>
                  <a:pt x="3660360" y="406400"/>
                </a:lnTo>
                <a:lnTo>
                  <a:pt x="3641401" y="355600"/>
                </a:lnTo>
                <a:lnTo>
                  <a:pt x="3624410" y="304800"/>
                </a:lnTo>
                <a:lnTo>
                  <a:pt x="3609344" y="254000"/>
                </a:lnTo>
                <a:lnTo>
                  <a:pt x="3596163" y="203200"/>
                </a:lnTo>
                <a:lnTo>
                  <a:pt x="3585427" y="165100"/>
                </a:lnTo>
                <a:lnTo>
                  <a:pt x="3576044" y="114300"/>
                </a:lnTo>
                <a:lnTo>
                  <a:pt x="3568217" y="63500"/>
                </a:lnTo>
                <a:lnTo>
                  <a:pt x="3562147" y="12700"/>
                </a:lnTo>
                <a:lnTo>
                  <a:pt x="3561600" y="0"/>
                </a:lnTo>
                <a:close/>
              </a:path>
              <a:path w="4283075" h="2044700">
                <a:moveTo>
                  <a:pt x="2438469" y="723900"/>
                </a:moveTo>
                <a:lnTo>
                  <a:pt x="2729221" y="723900"/>
                </a:lnTo>
                <a:lnTo>
                  <a:pt x="2680274" y="736600"/>
                </a:lnTo>
                <a:lnTo>
                  <a:pt x="2486474" y="736600"/>
                </a:lnTo>
                <a:lnTo>
                  <a:pt x="2438469" y="723900"/>
                </a:lnTo>
                <a:close/>
              </a:path>
              <a:path w="4283075" h="2044700">
                <a:moveTo>
                  <a:pt x="2342923" y="711200"/>
                </a:moveTo>
                <a:lnTo>
                  <a:pt x="2782965" y="711200"/>
                </a:lnTo>
                <a:lnTo>
                  <a:pt x="2778386" y="723900"/>
                </a:lnTo>
                <a:lnTo>
                  <a:pt x="2390622" y="723900"/>
                </a:lnTo>
                <a:lnTo>
                  <a:pt x="2342923" y="711200"/>
                </a:lnTo>
                <a:close/>
              </a:path>
              <a:path w="4283075" h="2044700">
                <a:moveTo>
                  <a:pt x="1742800" y="25400"/>
                </a:moveTo>
                <a:lnTo>
                  <a:pt x="1784959" y="25400"/>
                </a:lnTo>
                <a:lnTo>
                  <a:pt x="1825932" y="38100"/>
                </a:lnTo>
                <a:lnTo>
                  <a:pt x="1865929" y="38100"/>
                </a:lnTo>
                <a:lnTo>
                  <a:pt x="1905157" y="63500"/>
                </a:lnTo>
                <a:lnTo>
                  <a:pt x="1955015" y="76200"/>
                </a:lnTo>
                <a:lnTo>
                  <a:pt x="2002957" y="114300"/>
                </a:lnTo>
                <a:lnTo>
                  <a:pt x="2049075" y="139700"/>
                </a:lnTo>
                <a:lnTo>
                  <a:pt x="2093462" y="165100"/>
                </a:lnTo>
                <a:lnTo>
                  <a:pt x="2136211" y="203200"/>
                </a:lnTo>
                <a:lnTo>
                  <a:pt x="2177417" y="241300"/>
                </a:lnTo>
                <a:lnTo>
                  <a:pt x="2213443" y="266700"/>
                </a:lnTo>
                <a:lnTo>
                  <a:pt x="2319862" y="381000"/>
                </a:lnTo>
                <a:lnTo>
                  <a:pt x="2360045" y="419100"/>
                </a:lnTo>
                <a:lnTo>
                  <a:pt x="2401253" y="444500"/>
                </a:lnTo>
                <a:lnTo>
                  <a:pt x="2443619" y="482600"/>
                </a:lnTo>
                <a:lnTo>
                  <a:pt x="2487275" y="520700"/>
                </a:lnTo>
                <a:lnTo>
                  <a:pt x="2532355" y="546100"/>
                </a:lnTo>
                <a:lnTo>
                  <a:pt x="2626022" y="596900"/>
                </a:lnTo>
                <a:lnTo>
                  <a:pt x="2674226" y="622300"/>
                </a:lnTo>
                <a:lnTo>
                  <a:pt x="2773903" y="647700"/>
                </a:lnTo>
                <a:lnTo>
                  <a:pt x="2123226" y="647700"/>
                </a:lnTo>
                <a:lnTo>
                  <a:pt x="2097693" y="635000"/>
                </a:lnTo>
                <a:lnTo>
                  <a:pt x="2047424" y="622300"/>
                </a:lnTo>
                <a:lnTo>
                  <a:pt x="1949324" y="571500"/>
                </a:lnTo>
                <a:lnTo>
                  <a:pt x="1901517" y="546100"/>
                </a:lnTo>
                <a:lnTo>
                  <a:pt x="1854940" y="508000"/>
                </a:lnTo>
                <a:lnTo>
                  <a:pt x="1811332" y="482600"/>
                </a:lnTo>
                <a:lnTo>
                  <a:pt x="1770752" y="444500"/>
                </a:lnTo>
                <a:lnTo>
                  <a:pt x="1733259" y="406400"/>
                </a:lnTo>
                <a:lnTo>
                  <a:pt x="1698911" y="355600"/>
                </a:lnTo>
                <a:lnTo>
                  <a:pt x="1677478" y="330200"/>
                </a:lnTo>
                <a:lnTo>
                  <a:pt x="1658527" y="292100"/>
                </a:lnTo>
                <a:lnTo>
                  <a:pt x="1642319" y="266700"/>
                </a:lnTo>
                <a:lnTo>
                  <a:pt x="1629115" y="228600"/>
                </a:lnTo>
                <a:lnTo>
                  <a:pt x="1625324" y="215900"/>
                </a:lnTo>
                <a:lnTo>
                  <a:pt x="1622068" y="203200"/>
                </a:lnTo>
                <a:lnTo>
                  <a:pt x="1619481" y="190500"/>
                </a:lnTo>
                <a:lnTo>
                  <a:pt x="1617697" y="177800"/>
                </a:lnTo>
                <a:lnTo>
                  <a:pt x="1619321" y="127000"/>
                </a:lnTo>
                <a:lnTo>
                  <a:pt x="1633688" y="88900"/>
                </a:lnTo>
                <a:lnTo>
                  <a:pt x="1659754" y="50800"/>
                </a:lnTo>
                <a:lnTo>
                  <a:pt x="1696473" y="38100"/>
                </a:lnTo>
                <a:lnTo>
                  <a:pt x="1742800" y="25400"/>
                </a:lnTo>
                <a:close/>
              </a:path>
              <a:path w="4283075" h="2044700">
                <a:moveTo>
                  <a:pt x="2425882" y="0"/>
                </a:moveTo>
                <a:lnTo>
                  <a:pt x="3320927" y="0"/>
                </a:lnTo>
                <a:lnTo>
                  <a:pt x="3292577" y="25400"/>
                </a:lnTo>
                <a:lnTo>
                  <a:pt x="3251684" y="50800"/>
                </a:lnTo>
                <a:lnTo>
                  <a:pt x="3209429" y="76200"/>
                </a:lnTo>
                <a:lnTo>
                  <a:pt x="3165803" y="101600"/>
                </a:lnTo>
                <a:lnTo>
                  <a:pt x="3120795" y="127000"/>
                </a:lnTo>
                <a:lnTo>
                  <a:pt x="3074396" y="139700"/>
                </a:lnTo>
                <a:lnTo>
                  <a:pt x="3026595" y="165100"/>
                </a:lnTo>
                <a:lnTo>
                  <a:pt x="2978444" y="177800"/>
                </a:lnTo>
                <a:lnTo>
                  <a:pt x="2930083" y="177800"/>
                </a:lnTo>
                <a:lnTo>
                  <a:pt x="2881537" y="190500"/>
                </a:lnTo>
                <a:lnTo>
                  <a:pt x="2735026" y="190500"/>
                </a:lnTo>
                <a:lnTo>
                  <a:pt x="2587820" y="152400"/>
                </a:lnTo>
                <a:lnTo>
                  <a:pt x="2542818" y="127000"/>
                </a:lnTo>
                <a:lnTo>
                  <a:pt x="2501951" y="88900"/>
                </a:lnTo>
                <a:lnTo>
                  <a:pt x="2465307" y="63500"/>
                </a:lnTo>
                <a:lnTo>
                  <a:pt x="2432977" y="12700"/>
                </a:lnTo>
                <a:lnTo>
                  <a:pt x="2425882" y="0"/>
                </a:lnTo>
                <a:close/>
              </a:path>
              <a:path w="4283075" h="2044700">
                <a:moveTo>
                  <a:pt x="4145677" y="0"/>
                </a:moveTo>
                <a:lnTo>
                  <a:pt x="4282668" y="0"/>
                </a:lnTo>
                <a:lnTo>
                  <a:pt x="4282668" y="114300"/>
                </a:lnTo>
                <a:lnTo>
                  <a:pt x="4270413" y="101600"/>
                </a:lnTo>
                <a:lnTo>
                  <a:pt x="4229728" y="76200"/>
                </a:lnTo>
                <a:lnTo>
                  <a:pt x="4190268" y="38100"/>
                </a:lnTo>
                <a:lnTo>
                  <a:pt x="4152041" y="12700"/>
                </a:lnTo>
                <a:lnTo>
                  <a:pt x="4145677" y="0"/>
                </a:lnTo>
                <a:close/>
              </a:path>
            </a:pathLst>
          </a:custGeom>
          <a:solidFill>
            <a:srgbClr val="3A53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656849" y="8377377"/>
            <a:ext cx="1972310" cy="1909445"/>
          </a:xfrm>
          <a:custGeom>
            <a:avLst/>
            <a:gdLst/>
            <a:ahLst/>
            <a:cxnLst/>
            <a:rect l="l" t="t" r="r" b="b"/>
            <a:pathLst>
              <a:path w="1972309" h="1909445">
                <a:moveTo>
                  <a:pt x="944232" y="1905000"/>
                </a:moveTo>
                <a:lnTo>
                  <a:pt x="937704" y="1892300"/>
                </a:lnTo>
                <a:lnTo>
                  <a:pt x="932954" y="1892300"/>
                </a:lnTo>
                <a:lnTo>
                  <a:pt x="921270" y="1866900"/>
                </a:lnTo>
                <a:lnTo>
                  <a:pt x="915809" y="1841500"/>
                </a:lnTo>
                <a:lnTo>
                  <a:pt x="910780" y="1841500"/>
                </a:lnTo>
                <a:lnTo>
                  <a:pt x="887018" y="1778000"/>
                </a:lnTo>
                <a:lnTo>
                  <a:pt x="879640" y="1765300"/>
                </a:lnTo>
                <a:lnTo>
                  <a:pt x="864298" y="1739900"/>
                </a:lnTo>
                <a:lnTo>
                  <a:pt x="856919" y="1714500"/>
                </a:lnTo>
                <a:lnTo>
                  <a:pt x="853363" y="1714500"/>
                </a:lnTo>
                <a:lnTo>
                  <a:pt x="846239" y="1701800"/>
                </a:lnTo>
                <a:lnTo>
                  <a:pt x="842670" y="1701800"/>
                </a:lnTo>
                <a:lnTo>
                  <a:pt x="838835" y="1689100"/>
                </a:lnTo>
                <a:lnTo>
                  <a:pt x="834555" y="1689100"/>
                </a:lnTo>
                <a:lnTo>
                  <a:pt x="829970" y="1676400"/>
                </a:lnTo>
                <a:lnTo>
                  <a:pt x="819302" y="1676400"/>
                </a:lnTo>
                <a:lnTo>
                  <a:pt x="801484" y="1638300"/>
                </a:lnTo>
                <a:lnTo>
                  <a:pt x="790765" y="1625600"/>
                </a:lnTo>
                <a:lnTo>
                  <a:pt x="779907" y="1625600"/>
                </a:lnTo>
                <a:lnTo>
                  <a:pt x="768743" y="1612900"/>
                </a:lnTo>
                <a:lnTo>
                  <a:pt x="757135" y="1587500"/>
                </a:lnTo>
                <a:lnTo>
                  <a:pt x="745248" y="1587500"/>
                </a:lnTo>
                <a:lnTo>
                  <a:pt x="721487" y="1562100"/>
                </a:lnTo>
                <a:lnTo>
                  <a:pt x="709612" y="1562100"/>
                </a:lnTo>
                <a:lnTo>
                  <a:pt x="697979" y="1549400"/>
                </a:lnTo>
                <a:lnTo>
                  <a:pt x="675309" y="1524000"/>
                </a:lnTo>
                <a:lnTo>
                  <a:pt x="663676" y="1511300"/>
                </a:lnTo>
                <a:lnTo>
                  <a:pt x="649414" y="1511300"/>
                </a:lnTo>
                <a:lnTo>
                  <a:pt x="620903" y="1485900"/>
                </a:lnTo>
                <a:lnTo>
                  <a:pt x="606653" y="1485900"/>
                </a:lnTo>
                <a:lnTo>
                  <a:pt x="593585" y="1460500"/>
                </a:lnTo>
                <a:lnTo>
                  <a:pt x="580517" y="1460500"/>
                </a:lnTo>
                <a:lnTo>
                  <a:pt x="567448" y="1447800"/>
                </a:lnTo>
                <a:lnTo>
                  <a:pt x="554380" y="1447800"/>
                </a:lnTo>
                <a:lnTo>
                  <a:pt x="540372" y="1435100"/>
                </a:lnTo>
                <a:lnTo>
                  <a:pt x="512953" y="1422400"/>
                </a:lnTo>
                <a:lnTo>
                  <a:pt x="498944" y="1422400"/>
                </a:lnTo>
                <a:lnTo>
                  <a:pt x="446671" y="1384300"/>
                </a:lnTo>
                <a:lnTo>
                  <a:pt x="433870" y="1384300"/>
                </a:lnTo>
                <a:lnTo>
                  <a:pt x="421525" y="1371600"/>
                </a:lnTo>
                <a:lnTo>
                  <a:pt x="409460" y="1371600"/>
                </a:lnTo>
                <a:lnTo>
                  <a:pt x="397560" y="1358900"/>
                </a:lnTo>
                <a:lnTo>
                  <a:pt x="383311" y="1358900"/>
                </a:lnTo>
                <a:lnTo>
                  <a:pt x="376974" y="1333500"/>
                </a:lnTo>
                <a:lnTo>
                  <a:pt x="360095" y="1333500"/>
                </a:lnTo>
                <a:lnTo>
                  <a:pt x="335241" y="1308100"/>
                </a:lnTo>
                <a:lnTo>
                  <a:pt x="323113" y="1308100"/>
                </a:lnTo>
                <a:lnTo>
                  <a:pt x="310311" y="1295400"/>
                </a:lnTo>
                <a:lnTo>
                  <a:pt x="297967" y="1295400"/>
                </a:lnTo>
                <a:lnTo>
                  <a:pt x="285915" y="1270000"/>
                </a:lnTo>
                <a:lnTo>
                  <a:pt x="274015" y="1257300"/>
                </a:lnTo>
                <a:lnTo>
                  <a:pt x="250837" y="1244600"/>
                </a:lnTo>
                <a:lnTo>
                  <a:pt x="239039" y="1231900"/>
                </a:lnTo>
                <a:lnTo>
                  <a:pt x="226491" y="1231900"/>
                </a:lnTo>
                <a:lnTo>
                  <a:pt x="214579" y="1206500"/>
                </a:lnTo>
                <a:lnTo>
                  <a:pt x="202526" y="1206500"/>
                </a:lnTo>
                <a:lnTo>
                  <a:pt x="190182" y="1193800"/>
                </a:lnTo>
                <a:lnTo>
                  <a:pt x="177380" y="1181100"/>
                </a:lnTo>
                <a:lnTo>
                  <a:pt x="167906" y="1181100"/>
                </a:lnTo>
                <a:lnTo>
                  <a:pt x="158572" y="1168400"/>
                </a:lnTo>
                <a:lnTo>
                  <a:pt x="149542" y="1143000"/>
                </a:lnTo>
                <a:lnTo>
                  <a:pt x="140957" y="1143000"/>
                </a:lnTo>
                <a:lnTo>
                  <a:pt x="128282" y="1130300"/>
                </a:lnTo>
                <a:lnTo>
                  <a:pt x="102933" y="1104900"/>
                </a:lnTo>
                <a:lnTo>
                  <a:pt x="92214" y="1079500"/>
                </a:lnTo>
                <a:lnTo>
                  <a:pt x="83934" y="1069822"/>
                </a:lnTo>
                <a:lnTo>
                  <a:pt x="83934" y="1168400"/>
                </a:lnTo>
                <a:lnTo>
                  <a:pt x="79171" y="1168400"/>
                </a:lnTo>
                <a:lnTo>
                  <a:pt x="77597" y="1143000"/>
                </a:lnTo>
                <a:lnTo>
                  <a:pt x="79171" y="1143000"/>
                </a:lnTo>
                <a:lnTo>
                  <a:pt x="83934" y="1168400"/>
                </a:lnTo>
                <a:lnTo>
                  <a:pt x="83934" y="1069822"/>
                </a:lnTo>
                <a:lnTo>
                  <a:pt x="81356" y="1066800"/>
                </a:lnTo>
                <a:lnTo>
                  <a:pt x="70192" y="1066800"/>
                </a:lnTo>
                <a:lnTo>
                  <a:pt x="58585" y="1054100"/>
                </a:lnTo>
                <a:lnTo>
                  <a:pt x="52247" y="1041400"/>
                </a:lnTo>
                <a:lnTo>
                  <a:pt x="17399" y="1041400"/>
                </a:lnTo>
                <a:lnTo>
                  <a:pt x="9474" y="1054100"/>
                </a:lnTo>
                <a:lnTo>
                  <a:pt x="4724" y="1066800"/>
                </a:lnTo>
                <a:lnTo>
                  <a:pt x="3568" y="1066800"/>
                </a:lnTo>
                <a:lnTo>
                  <a:pt x="2552" y="1079500"/>
                </a:lnTo>
                <a:lnTo>
                  <a:pt x="1828" y="1079500"/>
                </a:lnTo>
                <a:lnTo>
                  <a:pt x="1562" y="1104900"/>
                </a:lnTo>
                <a:lnTo>
                  <a:pt x="647" y="1104900"/>
                </a:lnTo>
                <a:lnTo>
                  <a:pt x="177" y="1117600"/>
                </a:lnTo>
                <a:lnTo>
                  <a:pt x="0" y="1117600"/>
                </a:lnTo>
                <a:lnTo>
                  <a:pt x="0" y="1130300"/>
                </a:lnTo>
                <a:lnTo>
                  <a:pt x="177" y="1143000"/>
                </a:lnTo>
                <a:lnTo>
                  <a:pt x="647" y="1143000"/>
                </a:lnTo>
                <a:lnTo>
                  <a:pt x="1562" y="1168400"/>
                </a:lnTo>
                <a:lnTo>
                  <a:pt x="6311" y="1231900"/>
                </a:lnTo>
                <a:lnTo>
                  <a:pt x="8686" y="1244600"/>
                </a:lnTo>
                <a:lnTo>
                  <a:pt x="9880" y="1244600"/>
                </a:lnTo>
                <a:lnTo>
                  <a:pt x="12522" y="1257300"/>
                </a:lnTo>
                <a:lnTo>
                  <a:pt x="14427" y="1270000"/>
                </a:lnTo>
                <a:lnTo>
                  <a:pt x="16637" y="1270000"/>
                </a:lnTo>
                <a:lnTo>
                  <a:pt x="18986" y="1295400"/>
                </a:lnTo>
                <a:lnTo>
                  <a:pt x="25514" y="1320800"/>
                </a:lnTo>
                <a:lnTo>
                  <a:pt x="33235" y="1358900"/>
                </a:lnTo>
                <a:lnTo>
                  <a:pt x="42151" y="1384300"/>
                </a:lnTo>
                <a:lnTo>
                  <a:pt x="52247" y="1422400"/>
                </a:lnTo>
                <a:lnTo>
                  <a:pt x="57251" y="1422400"/>
                </a:lnTo>
                <a:lnTo>
                  <a:pt x="67843" y="1447800"/>
                </a:lnTo>
                <a:lnTo>
                  <a:pt x="72834" y="1460500"/>
                </a:lnTo>
                <a:lnTo>
                  <a:pt x="87096" y="1498600"/>
                </a:lnTo>
                <a:lnTo>
                  <a:pt x="90906" y="1511300"/>
                </a:lnTo>
                <a:lnTo>
                  <a:pt x="99123" y="1524000"/>
                </a:lnTo>
                <a:lnTo>
                  <a:pt x="102933" y="1524000"/>
                </a:lnTo>
                <a:lnTo>
                  <a:pt x="117513" y="1562100"/>
                </a:lnTo>
                <a:lnTo>
                  <a:pt x="132829" y="1587500"/>
                </a:lnTo>
                <a:lnTo>
                  <a:pt x="149047" y="1612900"/>
                </a:lnTo>
                <a:lnTo>
                  <a:pt x="166293" y="1638300"/>
                </a:lnTo>
                <a:lnTo>
                  <a:pt x="194805" y="1676400"/>
                </a:lnTo>
                <a:lnTo>
                  <a:pt x="201663" y="1689100"/>
                </a:lnTo>
                <a:lnTo>
                  <a:pt x="208076" y="1689100"/>
                </a:lnTo>
                <a:lnTo>
                  <a:pt x="214185" y="1701800"/>
                </a:lnTo>
                <a:lnTo>
                  <a:pt x="220154" y="1714500"/>
                </a:lnTo>
                <a:lnTo>
                  <a:pt x="232676" y="1739900"/>
                </a:lnTo>
                <a:lnTo>
                  <a:pt x="244309" y="1752600"/>
                </a:lnTo>
                <a:lnTo>
                  <a:pt x="255346" y="1765300"/>
                </a:lnTo>
                <a:lnTo>
                  <a:pt x="266090" y="1803400"/>
                </a:lnTo>
                <a:lnTo>
                  <a:pt x="272999" y="1803400"/>
                </a:lnTo>
                <a:lnTo>
                  <a:pt x="279755" y="1816100"/>
                </a:lnTo>
                <a:lnTo>
                  <a:pt x="286804" y="1828800"/>
                </a:lnTo>
                <a:lnTo>
                  <a:pt x="294601" y="1841500"/>
                </a:lnTo>
                <a:lnTo>
                  <a:pt x="299110" y="1841500"/>
                </a:lnTo>
                <a:lnTo>
                  <a:pt x="307517" y="1866900"/>
                </a:lnTo>
                <a:lnTo>
                  <a:pt x="312026" y="1879600"/>
                </a:lnTo>
                <a:lnTo>
                  <a:pt x="321525" y="1879600"/>
                </a:lnTo>
                <a:lnTo>
                  <a:pt x="326275" y="1892300"/>
                </a:lnTo>
                <a:lnTo>
                  <a:pt x="331038" y="1892300"/>
                </a:lnTo>
                <a:lnTo>
                  <a:pt x="337756" y="1905000"/>
                </a:lnTo>
                <a:lnTo>
                  <a:pt x="380365" y="1905000"/>
                </a:lnTo>
                <a:lnTo>
                  <a:pt x="372224" y="1892300"/>
                </a:lnTo>
                <a:lnTo>
                  <a:pt x="366522" y="1892300"/>
                </a:lnTo>
                <a:lnTo>
                  <a:pt x="355739" y="1879600"/>
                </a:lnTo>
                <a:lnTo>
                  <a:pt x="350037" y="1866900"/>
                </a:lnTo>
                <a:lnTo>
                  <a:pt x="339915" y="1841500"/>
                </a:lnTo>
                <a:lnTo>
                  <a:pt x="330835" y="1828800"/>
                </a:lnTo>
                <a:lnTo>
                  <a:pt x="322643" y="1816100"/>
                </a:lnTo>
                <a:lnTo>
                  <a:pt x="315188" y="1803400"/>
                </a:lnTo>
                <a:lnTo>
                  <a:pt x="310438" y="1803400"/>
                </a:lnTo>
                <a:lnTo>
                  <a:pt x="305689" y="1778000"/>
                </a:lnTo>
                <a:lnTo>
                  <a:pt x="302526" y="1778000"/>
                </a:lnTo>
                <a:lnTo>
                  <a:pt x="298704" y="1765300"/>
                </a:lnTo>
                <a:lnTo>
                  <a:pt x="290487" y="1752600"/>
                </a:lnTo>
                <a:lnTo>
                  <a:pt x="286677" y="1752600"/>
                </a:lnTo>
                <a:lnTo>
                  <a:pt x="279349" y="1739900"/>
                </a:lnTo>
                <a:lnTo>
                  <a:pt x="275323" y="1714500"/>
                </a:lnTo>
                <a:lnTo>
                  <a:pt x="267004" y="1714500"/>
                </a:lnTo>
                <a:lnTo>
                  <a:pt x="262724" y="1701800"/>
                </a:lnTo>
                <a:lnTo>
                  <a:pt x="258140" y="1701800"/>
                </a:lnTo>
                <a:lnTo>
                  <a:pt x="245071" y="1676400"/>
                </a:lnTo>
                <a:lnTo>
                  <a:pt x="236588" y="1676400"/>
                </a:lnTo>
                <a:lnTo>
                  <a:pt x="227799" y="1651000"/>
                </a:lnTo>
                <a:lnTo>
                  <a:pt x="218567" y="1638300"/>
                </a:lnTo>
                <a:lnTo>
                  <a:pt x="209092" y="1625600"/>
                </a:lnTo>
                <a:lnTo>
                  <a:pt x="199758" y="1625600"/>
                </a:lnTo>
                <a:lnTo>
                  <a:pt x="190728" y="1612900"/>
                </a:lnTo>
                <a:lnTo>
                  <a:pt x="182130" y="1587500"/>
                </a:lnTo>
                <a:lnTo>
                  <a:pt x="168173" y="1574800"/>
                </a:lnTo>
                <a:lnTo>
                  <a:pt x="154813" y="1549400"/>
                </a:lnTo>
                <a:lnTo>
                  <a:pt x="142036" y="1524000"/>
                </a:lnTo>
                <a:lnTo>
                  <a:pt x="129870" y="1498600"/>
                </a:lnTo>
                <a:lnTo>
                  <a:pt x="126542" y="1498600"/>
                </a:lnTo>
                <a:lnTo>
                  <a:pt x="123532" y="1485900"/>
                </a:lnTo>
                <a:lnTo>
                  <a:pt x="117195" y="1485900"/>
                </a:lnTo>
                <a:lnTo>
                  <a:pt x="114566" y="1460500"/>
                </a:lnTo>
                <a:lnTo>
                  <a:pt x="108724" y="1447800"/>
                </a:lnTo>
                <a:lnTo>
                  <a:pt x="106108" y="1447800"/>
                </a:lnTo>
                <a:lnTo>
                  <a:pt x="100190" y="1435100"/>
                </a:lnTo>
                <a:lnTo>
                  <a:pt x="94424" y="1422400"/>
                </a:lnTo>
                <a:lnTo>
                  <a:pt x="88950" y="1397000"/>
                </a:lnTo>
                <a:lnTo>
                  <a:pt x="83934" y="1384300"/>
                </a:lnTo>
                <a:lnTo>
                  <a:pt x="79197" y="1371600"/>
                </a:lnTo>
                <a:lnTo>
                  <a:pt x="74625" y="1358900"/>
                </a:lnTo>
                <a:lnTo>
                  <a:pt x="70345" y="1333500"/>
                </a:lnTo>
                <a:lnTo>
                  <a:pt x="66509" y="1333500"/>
                </a:lnTo>
                <a:lnTo>
                  <a:pt x="52247" y="1270000"/>
                </a:lnTo>
                <a:lnTo>
                  <a:pt x="52247" y="1257300"/>
                </a:lnTo>
                <a:lnTo>
                  <a:pt x="50660" y="1257300"/>
                </a:lnTo>
                <a:lnTo>
                  <a:pt x="47396" y="1244600"/>
                </a:lnTo>
                <a:lnTo>
                  <a:pt x="44729" y="1206500"/>
                </a:lnTo>
                <a:lnTo>
                  <a:pt x="42646" y="1193800"/>
                </a:lnTo>
                <a:lnTo>
                  <a:pt x="41160" y="1181100"/>
                </a:lnTo>
                <a:lnTo>
                  <a:pt x="39992" y="1168400"/>
                </a:lnTo>
                <a:lnTo>
                  <a:pt x="38976" y="1168400"/>
                </a:lnTo>
                <a:lnTo>
                  <a:pt x="38265" y="1143000"/>
                </a:lnTo>
                <a:lnTo>
                  <a:pt x="37985" y="1130300"/>
                </a:lnTo>
                <a:lnTo>
                  <a:pt x="39573" y="1130300"/>
                </a:lnTo>
                <a:lnTo>
                  <a:pt x="41160" y="1143000"/>
                </a:lnTo>
                <a:lnTo>
                  <a:pt x="42748" y="1143000"/>
                </a:lnTo>
                <a:lnTo>
                  <a:pt x="45389" y="1168400"/>
                </a:lnTo>
                <a:lnTo>
                  <a:pt x="48488" y="1168400"/>
                </a:lnTo>
                <a:lnTo>
                  <a:pt x="51879" y="1181100"/>
                </a:lnTo>
                <a:lnTo>
                  <a:pt x="55410" y="1181100"/>
                </a:lnTo>
                <a:lnTo>
                  <a:pt x="62293" y="1193800"/>
                </a:lnTo>
                <a:lnTo>
                  <a:pt x="75463" y="1231900"/>
                </a:lnTo>
                <a:lnTo>
                  <a:pt x="82346" y="1244600"/>
                </a:lnTo>
                <a:lnTo>
                  <a:pt x="96647" y="1270000"/>
                </a:lnTo>
                <a:lnTo>
                  <a:pt x="111252" y="1308100"/>
                </a:lnTo>
                <a:lnTo>
                  <a:pt x="126453" y="1333500"/>
                </a:lnTo>
                <a:lnTo>
                  <a:pt x="142532" y="1371600"/>
                </a:lnTo>
                <a:lnTo>
                  <a:pt x="150660" y="1371600"/>
                </a:lnTo>
                <a:lnTo>
                  <a:pt x="155232" y="1384300"/>
                </a:lnTo>
                <a:lnTo>
                  <a:pt x="159956" y="1384300"/>
                </a:lnTo>
                <a:lnTo>
                  <a:pt x="164706" y="1397000"/>
                </a:lnTo>
                <a:lnTo>
                  <a:pt x="174218" y="1397000"/>
                </a:lnTo>
                <a:lnTo>
                  <a:pt x="178968" y="1422400"/>
                </a:lnTo>
                <a:lnTo>
                  <a:pt x="189661" y="1435100"/>
                </a:lnTo>
                <a:lnTo>
                  <a:pt x="200355" y="1435100"/>
                </a:lnTo>
                <a:lnTo>
                  <a:pt x="221742" y="1460500"/>
                </a:lnTo>
                <a:lnTo>
                  <a:pt x="232702" y="1485900"/>
                </a:lnTo>
                <a:lnTo>
                  <a:pt x="244106" y="1485900"/>
                </a:lnTo>
                <a:lnTo>
                  <a:pt x="255816" y="1498600"/>
                </a:lnTo>
                <a:lnTo>
                  <a:pt x="267677" y="1511300"/>
                </a:lnTo>
                <a:lnTo>
                  <a:pt x="280047" y="1524000"/>
                </a:lnTo>
                <a:lnTo>
                  <a:pt x="293014" y="1524000"/>
                </a:lnTo>
                <a:lnTo>
                  <a:pt x="318363" y="1562100"/>
                </a:lnTo>
                <a:lnTo>
                  <a:pt x="370636" y="1587500"/>
                </a:lnTo>
                <a:lnTo>
                  <a:pt x="377520" y="1612900"/>
                </a:lnTo>
                <a:lnTo>
                  <a:pt x="390677" y="1612900"/>
                </a:lnTo>
                <a:lnTo>
                  <a:pt x="397560" y="1625600"/>
                </a:lnTo>
                <a:lnTo>
                  <a:pt x="421170" y="1625600"/>
                </a:lnTo>
                <a:lnTo>
                  <a:pt x="429247" y="1638300"/>
                </a:lnTo>
                <a:lnTo>
                  <a:pt x="441642" y="1638300"/>
                </a:lnTo>
                <a:lnTo>
                  <a:pt x="450430" y="1651000"/>
                </a:lnTo>
                <a:lnTo>
                  <a:pt x="458914" y="1651000"/>
                </a:lnTo>
                <a:lnTo>
                  <a:pt x="467258" y="1676400"/>
                </a:lnTo>
                <a:lnTo>
                  <a:pt x="476758" y="1676400"/>
                </a:lnTo>
                <a:lnTo>
                  <a:pt x="486270" y="1689100"/>
                </a:lnTo>
                <a:lnTo>
                  <a:pt x="495769" y="1689100"/>
                </a:lnTo>
                <a:lnTo>
                  <a:pt x="505269" y="1701800"/>
                </a:lnTo>
                <a:lnTo>
                  <a:pt x="513816" y="1701800"/>
                </a:lnTo>
                <a:lnTo>
                  <a:pt x="522503" y="1714500"/>
                </a:lnTo>
                <a:lnTo>
                  <a:pt x="530885" y="1714500"/>
                </a:lnTo>
                <a:lnTo>
                  <a:pt x="538543" y="1739900"/>
                </a:lnTo>
                <a:lnTo>
                  <a:pt x="545909" y="1739900"/>
                </a:lnTo>
                <a:lnTo>
                  <a:pt x="561263" y="1752600"/>
                </a:lnTo>
                <a:lnTo>
                  <a:pt x="568629" y="1765300"/>
                </a:lnTo>
                <a:lnTo>
                  <a:pt x="573633" y="1765300"/>
                </a:lnTo>
                <a:lnTo>
                  <a:pt x="584225" y="1778000"/>
                </a:lnTo>
                <a:lnTo>
                  <a:pt x="589229" y="1778000"/>
                </a:lnTo>
                <a:lnTo>
                  <a:pt x="595172" y="1803400"/>
                </a:lnTo>
                <a:lnTo>
                  <a:pt x="607047" y="1803400"/>
                </a:lnTo>
                <a:lnTo>
                  <a:pt x="612990" y="1816100"/>
                </a:lnTo>
                <a:lnTo>
                  <a:pt x="621030" y="1816100"/>
                </a:lnTo>
                <a:lnTo>
                  <a:pt x="628624" y="1828800"/>
                </a:lnTo>
                <a:lnTo>
                  <a:pt x="635927" y="1841500"/>
                </a:lnTo>
                <a:lnTo>
                  <a:pt x="643089" y="1841500"/>
                </a:lnTo>
                <a:lnTo>
                  <a:pt x="650214" y="1866900"/>
                </a:lnTo>
                <a:lnTo>
                  <a:pt x="664464" y="1879600"/>
                </a:lnTo>
                <a:lnTo>
                  <a:pt x="676490" y="1905000"/>
                </a:lnTo>
                <a:lnTo>
                  <a:pt x="747890" y="1905000"/>
                </a:lnTo>
                <a:lnTo>
                  <a:pt x="741489" y="1892300"/>
                </a:lnTo>
                <a:lnTo>
                  <a:pt x="732459" y="1879600"/>
                </a:lnTo>
                <a:lnTo>
                  <a:pt x="723874" y="1879600"/>
                </a:lnTo>
                <a:lnTo>
                  <a:pt x="685850" y="1816100"/>
                </a:lnTo>
                <a:lnTo>
                  <a:pt x="674890" y="1816100"/>
                </a:lnTo>
                <a:lnTo>
                  <a:pt x="663473" y="1803400"/>
                </a:lnTo>
                <a:lnTo>
                  <a:pt x="651776" y="1778000"/>
                </a:lnTo>
                <a:lnTo>
                  <a:pt x="639914" y="1765300"/>
                </a:lnTo>
                <a:lnTo>
                  <a:pt x="634911" y="1765300"/>
                </a:lnTo>
                <a:lnTo>
                  <a:pt x="624319" y="1752600"/>
                </a:lnTo>
                <a:lnTo>
                  <a:pt x="619328" y="1752600"/>
                </a:lnTo>
                <a:lnTo>
                  <a:pt x="589229" y="1714500"/>
                </a:lnTo>
                <a:lnTo>
                  <a:pt x="584479" y="1701800"/>
                </a:lnTo>
                <a:lnTo>
                  <a:pt x="568439" y="1701800"/>
                </a:lnTo>
                <a:lnTo>
                  <a:pt x="563219" y="1689100"/>
                </a:lnTo>
                <a:lnTo>
                  <a:pt x="557542" y="1689100"/>
                </a:lnTo>
                <a:lnTo>
                  <a:pt x="514781" y="1651000"/>
                </a:lnTo>
                <a:lnTo>
                  <a:pt x="503834" y="1638300"/>
                </a:lnTo>
                <a:lnTo>
                  <a:pt x="492607" y="1638300"/>
                </a:lnTo>
                <a:lnTo>
                  <a:pt x="481368" y="1625600"/>
                </a:lnTo>
                <a:lnTo>
                  <a:pt x="470433" y="1625600"/>
                </a:lnTo>
                <a:lnTo>
                  <a:pt x="458800" y="1612900"/>
                </a:lnTo>
                <a:lnTo>
                  <a:pt x="436118" y="1612900"/>
                </a:lnTo>
                <a:lnTo>
                  <a:pt x="424484" y="1587500"/>
                </a:lnTo>
                <a:lnTo>
                  <a:pt x="402196" y="1574800"/>
                </a:lnTo>
                <a:lnTo>
                  <a:pt x="380339" y="1562100"/>
                </a:lnTo>
                <a:lnTo>
                  <a:pt x="337375" y="1524000"/>
                </a:lnTo>
                <a:lnTo>
                  <a:pt x="325767" y="1511300"/>
                </a:lnTo>
                <a:lnTo>
                  <a:pt x="314604" y="1511300"/>
                </a:lnTo>
                <a:lnTo>
                  <a:pt x="303733" y="1498600"/>
                </a:lnTo>
                <a:lnTo>
                  <a:pt x="293014" y="1485900"/>
                </a:lnTo>
                <a:lnTo>
                  <a:pt x="269252" y="1460500"/>
                </a:lnTo>
                <a:lnTo>
                  <a:pt x="264502" y="1460500"/>
                </a:lnTo>
                <a:lnTo>
                  <a:pt x="259753" y="1447800"/>
                </a:lnTo>
                <a:lnTo>
                  <a:pt x="255003" y="1447800"/>
                </a:lnTo>
                <a:lnTo>
                  <a:pt x="248119" y="1435100"/>
                </a:lnTo>
                <a:lnTo>
                  <a:pt x="234950" y="1422400"/>
                </a:lnTo>
                <a:lnTo>
                  <a:pt x="228079" y="1422400"/>
                </a:lnTo>
                <a:lnTo>
                  <a:pt x="220941" y="1397000"/>
                </a:lnTo>
                <a:lnTo>
                  <a:pt x="206692" y="1384300"/>
                </a:lnTo>
                <a:lnTo>
                  <a:pt x="199555" y="1384300"/>
                </a:lnTo>
                <a:lnTo>
                  <a:pt x="193370" y="1371600"/>
                </a:lnTo>
                <a:lnTo>
                  <a:pt x="180403" y="1358900"/>
                </a:lnTo>
                <a:lnTo>
                  <a:pt x="174218" y="1358900"/>
                </a:lnTo>
                <a:lnTo>
                  <a:pt x="168529" y="1333500"/>
                </a:lnTo>
                <a:lnTo>
                  <a:pt x="157734" y="1320800"/>
                </a:lnTo>
                <a:lnTo>
                  <a:pt x="152044" y="1308100"/>
                </a:lnTo>
                <a:lnTo>
                  <a:pt x="137782" y="1270000"/>
                </a:lnTo>
                <a:lnTo>
                  <a:pt x="132791" y="1270000"/>
                </a:lnTo>
                <a:lnTo>
                  <a:pt x="122186" y="1244600"/>
                </a:lnTo>
                <a:lnTo>
                  <a:pt x="118770" y="1244600"/>
                </a:lnTo>
                <a:lnTo>
                  <a:pt x="114020" y="1231900"/>
                </a:lnTo>
                <a:lnTo>
                  <a:pt x="109270" y="1231900"/>
                </a:lnTo>
                <a:lnTo>
                  <a:pt x="99771" y="1193800"/>
                </a:lnTo>
                <a:lnTo>
                  <a:pt x="94996" y="1193800"/>
                </a:lnTo>
                <a:lnTo>
                  <a:pt x="90068" y="1181100"/>
                </a:lnTo>
                <a:lnTo>
                  <a:pt x="84848" y="1168400"/>
                </a:lnTo>
                <a:lnTo>
                  <a:pt x="88684" y="1168400"/>
                </a:lnTo>
                <a:lnTo>
                  <a:pt x="90957" y="1181100"/>
                </a:lnTo>
                <a:lnTo>
                  <a:pt x="100266" y="1181100"/>
                </a:lnTo>
                <a:lnTo>
                  <a:pt x="106108" y="1193800"/>
                </a:lnTo>
                <a:lnTo>
                  <a:pt x="126695" y="1206500"/>
                </a:lnTo>
                <a:lnTo>
                  <a:pt x="138823" y="1231900"/>
                </a:lnTo>
                <a:lnTo>
                  <a:pt x="151244" y="1231900"/>
                </a:lnTo>
                <a:lnTo>
                  <a:pt x="163677" y="1244600"/>
                </a:lnTo>
                <a:lnTo>
                  <a:pt x="175806" y="1257300"/>
                </a:lnTo>
                <a:lnTo>
                  <a:pt x="187680" y="1257300"/>
                </a:lnTo>
                <a:lnTo>
                  <a:pt x="211442" y="1295400"/>
                </a:lnTo>
                <a:lnTo>
                  <a:pt x="223316" y="1295400"/>
                </a:lnTo>
                <a:lnTo>
                  <a:pt x="249453" y="1320800"/>
                </a:lnTo>
                <a:lnTo>
                  <a:pt x="262521" y="1320800"/>
                </a:lnTo>
                <a:lnTo>
                  <a:pt x="275590" y="1333500"/>
                </a:lnTo>
                <a:lnTo>
                  <a:pt x="290791" y="1358900"/>
                </a:lnTo>
                <a:lnTo>
                  <a:pt x="320586" y="1371600"/>
                </a:lnTo>
                <a:lnTo>
                  <a:pt x="334200" y="1384300"/>
                </a:lnTo>
                <a:lnTo>
                  <a:pt x="335788" y="1384300"/>
                </a:lnTo>
                <a:lnTo>
                  <a:pt x="350037" y="1384300"/>
                </a:lnTo>
                <a:lnTo>
                  <a:pt x="359549" y="1397000"/>
                </a:lnTo>
                <a:lnTo>
                  <a:pt x="374840" y="1397000"/>
                </a:lnTo>
                <a:lnTo>
                  <a:pt x="387261" y="1422400"/>
                </a:lnTo>
                <a:lnTo>
                  <a:pt x="399694" y="1422400"/>
                </a:lnTo>
                <a:lnTo>
                  <a:pt x="411822" y="1435100"/>
                </a:lnTo>
                <a:lnTo>
                  <a:pt x="425132" y="1435100"/>
                </a:lnTo>
                <a:lnTo>
                  <a:pt x="438746" y="1447800"/>
                </a:lnTo>
                <a:lnTo>
                  <a:pt x="574967" y="1524000"/>
                </a:lnTo>
                <a:lnTo>
                  <a:pt x="584479" y="1524000"/>
                </a:lnTo>
                <a:lnTo>
                  <a:pt x="596087" y="1549400"/>
                </a:lnTo>
                <a:lnTo>
                  <a:pt x="607250" y="1549400"/>
                </a:lnTo>
                <a:lnTo>
                  <a:pt x="618109" y="1562100"/>
                </a:lnTo>
                <a:lnTo>
                  <a:pt x="628827" y="1562100"/>
                </a:lnTo>
                <a:lnTo>
                  <a:pt x="639267" y="1574800"/>
                </a:lnTo>
                <a:lnTo>
                  <a:pt x="659561" y="1587500"/>
                </a:lnTo>
                <a:lnTo>
                  <a:pt x="670013" y="1612900"/>
                </a:lnTo>
                <a:lnTo>
                  <a:pt x="710209" y="1638300"/>
                </a:lnTo>
                <a:lnTo>
                  <a:pt x="729932" y="1651000"/>
                </a:lnTo>
                <a:lnTo>
                  <a:pt x="749211" y="1676400"/>
                </a:lnTo>
                <a:lnTo>
                  <a:pt x="759612" y="1689100"/>
                </a:lnTo>
                <a:lnTo>
                  <a:pt x="769404" y="1701800"/>
                </a:lnTo>
                <a:lnTo>
                  <a:pt x="778611" y="1714500"/>
                </a:lnTo>
                <a:lnTo>
                  <a:pt x="787234" y="1739900"/>
                </a:lnTo>
                <a:lnTo>
                  <a:pt x="791705" y="1739900"/>
                </a:lnTo>
                <a:lnTo>
                  <a:pt x="795743" y="1752600"/>
                </a:lnTo>
                <a:lnTo>
                  <a:pt x="799477" y="1752600"/>
                </a:lnTo>
                <a:lnTo>
                  <a:pt x="803071" y="1765300"/>
                </a:lnTo>
                <a:lnTo>
                  <a:pt x="806627" y="1765300"/>
                </a:lnTo>
                <a:lnTo>
                  <a:pt x="813765" y="1778000"/>
                </a:lnTo>
                <a:lnTo>
                  <a:pt x="817321" y="1778000"/>
                </a:lnTo>
                <a:lnTo>
                  <a:pt x="823290" y="1803400"/>
                </a:lnTo>
                <a:lnTo>
                  <a:pt x="829398" y="1816100"/>
                </a:lnTo>
                <a:lnTo>
                  <a:pt x="835812" y="1828800"/>
                </a:lnTo>
                <a:lnTo>
                  <a:pt x="842670" y="1841500"/>
                </a:lnTo>
                <a:lnTo>
                  <a:pt x="849579" y="1841500"/>
                </a:lnTo>
                <a:lnTo>
                  <a:pt x="856335" y="1866900"/>
                </a:lnTo>
                <a:lnTo>
                  <a:pt x="863384" y="1879600"/>
                </a:lnTo>
                <a:lnTo>
                  <a:pt x="871181" y="1892300"/>
                </a:lnTo>
                <a:lnTo>
                  <a:pt x="876173" y="1905000"/>
                </a:lnTo>
                <a:lnTo>
                  <a:pt x="944232" y="1905000"/>
                </a:lnTo>
                <a:close/>
              </a:path>
              <a:path w="1972309" h="1909445">
                <a:moveTo>
                  <a:pt x="1288161" y="1905000"/>
                </a:moveTo>
                <a:lnTo>
                  <a:pt x="1280248" y="1892300"/>
                </a:lnTo>
                <a:lnTo>
                  <a:pt x="1269314" y="1892300"/>
                </a:lnTo>
                <a:lnTo>
                  <a:pt x="1259268" y="1879600"/>
                </a:lnTo>
                <a:lnTo>
                  <a:pt x="1248549" y="1866900"/>
                </a:lnTo>
                <a:lnTo>
                  <a:pt x="1237678" y="1841500"/>
                </a:lnTo>
                <a:lnTo>
                  <a:pt x="1226515" y="1816100"/>
                </a:lnTo>
                <a:lnTo>
                  <a:pt x="1214907" y="1803400"/>
                </a:lnTo>
                <a:lnTo>
                  <a:pt x="1204493" y="1778000"/>
                </a:lnTo>
                <a:lnTo>
                  <a:pt x="1194523" y="1765300"/>
                </a:lnTo>
                <a:lnTo>
                  <a:pt x="1184846" y="1752600"/>
                </a:lnTo>
                <a:lnTo>
                  <a:pt x="1175308" y="1739900"/>
                </a:lnTo>
                <a:lnTo>
                  <a:pt x="1166050" y="1714500"/>
                </a:lnTo>
                <a:lnTo>
                  <a:pt x="1148130" y="1689100"/>
                </a:lnTo>
                <a:lnTo>
                  <a:pt x="1138885" y="1676400"/>
                </a:lnTo>
                <a:lnTo>
                  <a:pt x="1129131" y="1651000"/>
                </a:lnTo>
                <a:lnTo>
                  <a:pt x="1119073" y="1638300"/>
                </a:lnTo>
                <a:lnTo>
                  <a:pt x="1109027" y="1612900"/>
                </a:lnTo>
                <a:lnTo>
                  <a:pt x="1099273" y="1587500"/>
                </a:lnTo>
                <a:lnTo>
                  <a:pt x="1095717" y="1587500"/>
                </a:lnTo>
                <a:lnTo>
                  <a:pt x="1092149" y="1574800"/>
                </a:lnTo>
                <a:lnTo>
                  <a:pt x="1088593" y="1574800"/>
                </a:lnTo>
                <a:lnTo>
                  <a:pt x="1085024" y="1562100"/>
                </a:lnTo>
                <a:lnTo>
                  <a:pt x="1086612" y="1562100"/>
                </a:lnTo>
                <a:lnTo>
                  <a:pt x="1085024" y="1549400"/>
                </a:lnTo>
                <a:lnTo>
                  <a:pt x="1081849" y="1549400"/>
                </a:lnTo>
                <a:lnTo>
                  <a:pt x="1080274" y="1524000"/>
                </a:lnTo>
                <a:lnTo>
                  <a:pt x="1078687" y="1524000"/>
                </a:lnTo>
                <a:lnTo>
                  <a:pt x="1077099" y="1511300"/>
                </a:lnTo>
                <a:lnTo>
                  <a:pt x="1074724" y="1498600"/>
                </a:lnTo>
                <a:lnTo>
                  <a:pt x="1072349" y="1498600"/>
                </a:lnTo>
                <a:lnTo>
                  <a:pt x="1067600" y="1460500"/>
                </a:lnTo>
                <a:lnTo>
                  <a:pt x="1066660" y="1447800"/>
                </a:lnTo>
                <a:lnTo>
                  <a:pt x="1065377" y="1435100"/>
                </a:lnTo>
                <a:lnTo>
                  <a:pt x="1062850" y="1435100"/>
                </a:lnTo>
                <a:lnTo>
                  <a:pt x="1061262" y="1422400"/>
                </a:lnTo>
                <a:lnTo>
                  <a:pt x="1059675" y="1422400"/>
                </a:lnTo>
                <a:lnTo>
                  <a:pt x="1057579" y="1397000"/>
                </a:lnTo>
                <a:lnTo>
                  <a:pt x="1055916" y="1384300"/>
                </a:lnTo>
                <a:lnTo>
                  <a:pt x="1054557" y="1384300"/>
                </a:lnTo>
                <a:lnTo>
                  <a:pt x="1053338" y="1371600"/>
                </a:lnTo>
                <a:lnTo>
                  <a:pt x="1051763" y="1371600"/>
                </a:lnTo>
                <a:lnTo>
                  <a:pt x="1051763" y="1333500"/>
                </a:lnTo>
                <a:lnTo>
                  <a:pt x="1050175" y="1320800"/>
                </a:lnTo>
                <a:lnTo>
                  <a:pt x="1049921" y="1308100"/>
                </a:lnTo>
                <a:lnTo>
                  <a:pt x="1048842" y="1295400"/>
                </a:lnTo>
                <a:lnTo>
                  <a:pt x="1048613" y="1270000"/>
                </a:lnTo>
                <a:lnTo>
                  <a:pt x="1048791" y="1257300"/>
                </a:lnTo>
                <a:lnTo>
                  <a:pt x="1049261" y="1244600"/>
                </a:lnTo>
                <a:lnTo>
                  <a:pt x="1050175" y="1231900"/>
                </a:lnTo>
                <a:lnTo>
                  <a:pt x="1051344" y="1206500"/>
                </a:lnTo>
                <a:lnTo>
                  <a:pt x="1052347" y="1193800"/>
                </a:lnTo>
                <a:lnTo>
                  <a:pt x="1053071" y="1181100"/>
                </a:lnTo>
                <a:lnTo>
                  <a:pt x="1053338" y="1168400"/>
                </a:lnTo>
                <a:lnTo>
                  <a:pt x="1053338" y="1117600"/>
                </a:lnTo>
                <a:lnTo>
                  <a:pt x="1053592" y="1117600"/>
                </a:lnTo>
                <a:lnTo>
                  <a:pt x="1054684" y="1104900"/>
                </a:lnTo>
                <a:lnTo>
                  <a:pt x="1055179" y="1066800"/>
                </a:lnTo>
                <a:lnTo>
                  <a:pt x="1056259" y="1041400"/>
                </a:lnTo>
                <a:lnTo>
                  <a:pt x="1056728" y="990600"/>
                </a:lnTo>
                <a:lnTo>
                  <a:pt x="1057109" y="977900"/>
                </a:lnTo>
                <a:lnTo>
                  <a:pt x="1057173" y="965200"/>
                </a:lnTo>
                <a:lnTo>
                  <a:pt x="1056513" y="939800"/>
                </a:lnTo>
                <a:lnTo>
                  <a:pt x="1055052" y="927100"/>
                </a:lnTo>
                <a:lnTo>
                  <a:pt x="1053147" y="914400"/>
                </a:lnTo>
                <a:lnTo>
                  <a:pt x="1050937" y="876300"/>
                </a:lnTo>
                <a:lnTo>
                  <a:pt x="1047407" y="863600"/>
                </a:lnTo>
                <a:lnTo>
                  <a:pt x="1045032" y="850900"/>
                </a:lnTo>
                <a:lnTo>
                  <a:pt x="1043838" y="838200"/>
                </a:lnTo>
                <a:lnTo>
                  <a:pt x="1042403" y="812800"/>
                </a:lnTo>
                <a:lnTo>
                  <a:pt x="1038936" y="800100"/>
                </a:lnTo>
                <a:lnTo>
                  <a:pt x="1037501" y="800100"/>
                </a:lnTo>
                <a:lnTo>
                  <a:pt x="1033894" y="774700"/>
                </a:lnTo>
                <a:lnTo>
                  <a:pt x="964641" y="774700"/>
                </a:lnTo>
                <a:lnTo>
                  <a:pt x="968171" y="787400"/>
                </a:lnTo>
                <a:lnTo>
                  <a:pt x="971562" y="800100"/>
                </a:lnTo>
                <a:lnTo>
                  <a:pt x="974661" y="812800"/>
                </a:lnTo>
                <a:lnTo>
                  <a:pt x="977315" y="850900"/>
                </a:lnTo>
                <a:lnTo>
                  <a:pt x="979665" y="863600"/>
                </a:lnTo>
                <a:lnTo>
                  <a:pt x="981862" y="876300"/>
                </a:lnTo>
                <a:lnTo>
                  <a:pt x="983767" y="901700"/>
                </a:lnTo>
                <a:lnTo>
                  <a:pt x="985227" y="914400"/>
                </a:lnTo>
                <a:lnTo>
                  <a:pt x="986167" y="927100"/>
                </a:lnTo>
                <a:lnTo>
                  <a:pt x="987463" y="939800"/>
                </a:lnTo>
                <a:lnTo>
                  <a:pt x="989317" y="965200"/>
                </a:lnTo>
                <a:lnTo>
                  <a:pt x="989787" y="977900"/>
                </a:lnTo>
                <a:lnTo>
                  <a:pt x="989952" y="977900"/>
                </a:lnTo>
                <a:lnTo>
                  <a:pt x="989977" y="990600"/>
                </a:lnTo>
                <a:lnTo>
                  <a:pt x="990231" y="1003300"/>
                </a:lnTo>
                <a:lnTo>
                  <a:pt x="991323" y="1041400"/>
                </a:lnTo>
                <a:lnTo>
                  <a:pt x="991819" y="1066800"/>
                </a:lnTo>
                <a:lnTo>
                  <a:pt x="992898" y="1117600"/>
                </a:lnTo>
                <a:lnTo>
                  <a:pt x="993152" y="1130300"/>
                </a:lnTo>
                <a:lnTo>
                  <a:pt x="993394" y="1130300"/>
                </a:lnTo>
                <a:lnTo>
                  <a:pt x="994486" y="1143000"/>
                </a:lnTo>
                <a:lnTo>
                  <a:pt x="994740" y="1168400"/>
                </a:lnTo>
                <a:lnTo>
                  <a:pt x="994740" y="1270000"/>
                </a:lnTo>
                <a:lnTo>
                  <a:pt x="999490" y="1333500"/>
                </a:lnTo>
                <a:lnTo>
                  <a:pt x="1001242" y="1358900"/>
                </a:lnTo>
                <a:lnTo>
                  <a:pt x="1004036" y="1384300"/>
                </a:lnTo>
                <a:lnTo>
                  <a:pt x="1007732" y="1397000"/>
                </a:lnTo>
                <a:lnTo>
                  <a:pt x="1012164" y="1422400"/>
                </a:lnTo>
                <a:lnTo>
                  <a:pt x="1005827" y="1422400"/>
                </a:lnTo>
                <a:lnTo>
                  <a:pt x="1002017" y="1397000"/>
                </a:lnTo>
                <a:lnTo>
                  <a:pt x="993800" y="1384300"/>
                </a:lnTo>
                <a:lnTo>
                  <a:pt x="989977" y="1384300"/>
                </a:lnTo>
                <a:lnTo>
                  <a:pt x="985481" y="1371600"/>
                </a:lnTo>
                <a:lnTo>
                  <a:pt x="977061" y="1358900"/>
                </a:lnTo>
                <a:lnTo>
                  <a:pt x="968743" y="1358900"/>
                </a:lnTo>
                <a:lnTo>
                  <a:pt x="960526" y="1333500"/>
                </a:lnTo>
                <a:lnTo>
                  <a:pt x="956716" y="1320800"/>
                </a:lnTo>
                <a:lnTo>
                  <a:pt x="951268" y="1308100"/>
                </a:lnTo>
                <a:lnTo>
                  <a:pt x="946416" y="1308100"/>
                </a:lnTo>
                <a:lnTo>
                  <a:pt x="941565" y="1295400"/>
                </a:lnTo>
                <a:lnTo>
                  <a:pt x="936129" y="1270000"/>
                </a:lnTo>
                <a:lnTo>
                  <a:pt x="932954" y="1270000"/>
                </a:lnTo>
                <a:lnTo>
                  <a:pt x="932954" y="1358900"/>
                </a:lnTo>
                <a:lnTo>
                  <a:pt x="930186" y="1358900"/>
                </a:lnTo>
                <a:lnTo>
                  <a:pt x="922210" y="1333500"/>
                </a:lnTo>
                <a:lnTo>
                  <a:pt x="913955" y="1320800"/>
                </a:lnTo>
                <a:lnTo>
                  <a:pt x="901801" y="1320800"/>
                </a:lnTo>
                <a:lnTo>
                  <a:pt x="889203" y="1308100"/>
                </a:lnTo>
                <a:lnTo>
                  <a:pt x="876300" y="1295400"/>
                </a:lnTo>
                <a:lnTo>
                  <a:pt x="863257" y="1270000"/>
                </a:lnTo>
                <a:lnTo>
                  <a:pt x="849007" y="1257300"/>
                </a:lnTo>
                <a:lnTo>
                  <a:pt x="820496" y="1244600"/>
                </a:lnTo>
                <a:lnTo>
                  <a:pt x="806234" y="1231900"/>
                </a:lnTo>
                <a:lnTo>
                  <a:pt x="792924" y="1206500"/>
                </a:lnTo>
                <a:lnTo>
                  <a:pt x="779310" y="1206500"/>
                </a:lnTo>
                <a:lnTo>
                  <a:pt x="765695" y="1193800"/>
                </a:lnTo>
                <a:lnTo>
                  <a:pt x="752386" y="1181100"/>
                </a:lnTo>
                <a:lnTo>
                  <a:pt x="736942" y="1181100"/>
                </a:lnTo>
                <a:lnTo>
                  <a:pt x="706043" y="1143000"/>
                </a:lnTo>
                <a:lnTo>
                  <a:pt x="690600" y="1143000"/>
                </a:lnTo>
                <a:lnTo>
                  <a:pt x="624078" y="1079500"/>
                </a:lnTo>
                <a:lnTo>
                  <a:pt x="615759" y="1079500"/>
                </a:lnTo>
                <a:lnTo>
                  <a:pt x="599122" y="1066800"/>
                </a:lnTo>
                <a:lnTo>
                  <a:pt x="590816" y="1054100"/>
                </a:lnTo>
                <a:lnTo>
                  <a:pt x="582764" y="1054100"/>
                </a:lnTo>
                <a:lnTo>
                  <a:pt x="567867" y="1041400"/>
                </a:lnTo>
                <a:lnTo>
                  <a:pt x="560717" y="1016000"/>
                </a:lnTo>
                <a:lnTo>
                  <a:pt x="554532" y="1016000"/>
                </a:lnTo>
                <a:lnTo>
                  <a:pt x="541553" y="1003300"/>
                </a:lnTo>
                <a:lnTo>
                  <a:pt x="535368" y="990600"/>
                </a:lnTo>
                <a:lnTo>
                  <a:pt x="528269" y="990600"/>
                </a:lnTo>
                <a:lnTo>
                  <a:pt x="521309" y="977900"/>
                </a:lnTo>
                <a:lnTo>
                  <a:pt x="514654" y="977900"/>
                </a:lnTo>
                <a:lnTo>
                  <a:pt x="508444" y="965200"/>
                </a:lnTo>
                <a:lnTo>
                  <a:pt x="501586" y="939800"/>
                </a:lnTo>
                <a:lnTo>
                  <a:pt x="495173" y="939800"/>
                </a:lnTo>
                <a:lnTo>
                  <a:pt x="489064" y="927100"/>
                </a:lnTo>
                <a:lnTo>
                  <a:pt x="483095" y="914400"/>
                </a:lnTo>
                <a:lnTo>
                  <a:pt x="478104" y="914400"/>
                </a:lnTo>
                <a:lnTo>
                  <a:pt x="467512" y="901700"/>
                </a:lnTo>
                <a:lnTo>
                  <a:pt x="462508" y="876300"/>
                </a:lnTo>
                <a:lnTo>
                  <a:pt x="455574" y="863600"/>
                </a:lnTo>
                <a:lnTo>
                  <a:pt x="452488" y="863600"/>
                </a:lnTo>
                <a:lnTo>
                  <a:pt x="449834" y="850900"/>
                </a:lnTo>
                <a:lnTo>
                  <a:pt x="446265" y="850900"/>
                </a:lnTo>
                <a:lnTo>
                  <a:pt x="439140" y="838200"/>
                </a:lnTo>
                <a:lnTo>
                  <a:pt x="435584" y="812800"/>
                </a:lnTo>
                <a:lnTo>
                  <a:pt x="430161" y="800100"/>
                </a:lnTo>
                <a:lnTo>
                  <a:pt x="425475" y="787400"/>
                </a:lnTo>
                <a:lnTo>
                  <a:pt x="421093" y="774700"/>
                </a:lnTo>
                <a:lnTo>
                  <a:pt x="416572" y="749300"/>
                </a:lnTo>
                <a:lnTo>
                  <a:pt x="414985" y="736600"/>
                </a:lnTo>
                <a:lnTo>
                  <a:pt x="411962" y="723900"/>
                </a:lnTo>
                <a:lnTo>
                  <a:pt x="409841" y="711200"/>
                </a:lnTo>
                <a:lnTo>
                  <a:pt x="408305" y="685800"/>
                </a:lnTo>
                <a:lnTo>
                  <a:pt x="407060" y="673100"/>
                </a:lnTo>
                <a:lnTo>
                  <a:pt x="406146" y="660400"/>
                </a:lnTo>
                <a:lnTo>
                  <a:pt x="405676" y="660400"/>
                </a:lnTo>
                <a:lnTo>
                  <a:pt x="405511" y="647700"/>
                </a:lnTo>
                <a:lnTo>
                  <a:pt x="405511" y="584200"/>
                </a:lnTo>
                <a:lnTo>
                  <a:pt x="405676" y="558800"/>
                </a:lnTo>
                <a:lnTo>
                  <a:pt x="406146" y="546100"/>
                </a:lnTo>
                <a:lnTo>
                  <a:pt x="407060" y="533400"/>
                </a:lnTo>
                <a:lnTo>
                  <a:pt x="407060" y="406400"/>
                </a:lnTo>
                <a:lnTo>
                  <a:pt x="407314" y="406400"/>
                </a:lnTo>
                <a:lnTo>
                  <a:pt x="408406" y="368300"/>
                </a:lnTo>
                <a:lnTo>
                  <a:pt x="408647" y="368300"/>
                </a:lnTo>
                <a:lnTo>
                  <a:pt x="409867" y="355600"/>
                </a:lnTo>
                <a:lnTo>
                  <a:pt x="411226" y="342900"/>
                </a:lnTo>
                <a:lnTo>
                  <a:pt x="412877" y="330200"/>
                </a:lnTo>
                <a:lnTo>
                  <a:pt x="414985" y="304800"/>
                </a:lnTo>
                <a:lnTo>
                  <a:pt x="417385" y="292100"/>
                </a:lnTo>
                <a:lnTo>
                  <a:pt x="419938" y="279400"/>
                </a:lnTo>
                <a:lnTo>
                  <a:pt x="422783" y="266700"/>
                </a:lnTo>
                <a:lnTo>
                  <a:pt x="429387" y="228600"/>
                </a:lnTo>
                <a:lnTo>
                  <a:pt x="435432" y="215900"/>
                </a:lnTo>
                <a:lnTo>
                  <a:pt x="438746" y="203200"/>
                </a:lnTo>
                <a:lnTo>
                  <a:pt x="442341" y="177800"/>
                </a:lnTo>
                <a:lnTo>
                  <a:pt x="446074" y="165100"/>
                </a:lnTo>
                <a:lnTo>
                  <a:pt x="450113" y="152400"/>
                </a:lnTo>
                <a:lnTo>
                  <a:pt x="454583" y="139700"/>
                </a:lnTo>
                <a:lnTo>
                  <a:pt x="457238" y="139700"/>
                </a:lnTo>
                <a:lnTo>
                  <a:pt x="460324" y="114300"/>
                </a:lnTo>
                <a:lnTo>
                  <a:pt x="463715" y="114300"/>
                </a:lnTo>
                <a:lnTo>
                  <a:pt x="467258" y="101600"/>
                </a:lnTo>
                <a:lnTo>
                  <a:pt x="473595" y="101600"/>
                </a:lnTo>
                <a:lnTo>
                  <a:pt x="476758" y="88900"/>
                </a:lnTo>
                <a:lnTo>
                  <a:pt x="476758" y="101600"/>
                </a:lnTo>
                <a:lnTo>
                  <a:pt x="475183" y="101600"/>
                </a:lnTo>
                <a:lnTo>
                  <a:pt x="475183" y="139700"/>
                </a:lnTo>
                <a:lnTo>
                  <a:pt x="475449" y="152400"/>
                </a:lnTo>
                <a:lnTo>
                  <a:pt x="476173" y="165100"/>
                </a:lnTo>
                <a:lnTo>
                  <a:pt x="477189" y="177800"/>
                </a:lnTo>
                <a:lnTo>
                  <a:pt x="478345" y="203200"/>
                </a:lnTo>
                <a:lnTo>
                  <a:pt x="479310" y="215900"/>
                </a:lnTo>
                <a:lnTo>
                  <a:pt x="480123" y="215900"/>
                </a:lnTo>
                <a:lnTo>
                  <a:pt x="481241" y="228600"/>
                </a:lnTo>
                <a:lnTo>
                  <a:pt x="483095" y="241300"/>
                </a:lnTo>
                <a:lnTo>
                  <a:pt x="484263" y="266700"/>
                </a:lnTo>
                <a:lnTo>
                  <a:pt x="485279" y="266700"/>
                </a:lnTo>
                <a:lnTo>
                  <a:pt x="485990" y="279400"/>
                </a:lnTo>
                <a:lnTo>
                  <a:pt x="486270" y="279400"/>
                </a:lnTo>
                <a:lnTo>
                  <a:pt x="487705" y="292100"/>
                </a:lnTo>
                <a:lnTo>
                  <a:pt x="491172" y="304800"/>
                </a:lnTo>
                <a:lnTo>
                  <a:pt x="494182" y="304800"/>
                </a:lnTo>
                <a:lnTo>
                  <a:pt x="494182" y="330200"/>
                </a:lnTo>
                <a:lnTo>
                  <a:pt x="495769" y="330200"/>
                </a:lnTo>
                <a:lnTo>
                  <a:pt x="497357" y="342900"/>
                </a:lnTo>
                <a:lnTo>
                  <a:pt x="498538" y="342900"/>
                </a:lnTo>
                <a:lnTo>
                  <a:pt x="500913" y="355600"/>
                </a:lnTo>
                <a:lnTo>
                  <a:pt x="502107" y="355600"/>
                </a:lnTo>
                <a:lnTo>
                  <a:pt x="504761" y="368300"/>
                </a:lnTo>
                <a:lnTo>
                  <a:pt x="507847" y="393700"/>
                </a:lnTo>
                <a:lnTo>
                  <a:pt x="511238" y="406400"/>
                </a:lnTo>
                <a:lnTo>
                  <a:pt x="514781" y="419100"/>
                </a:lnTo>
                <a:lnTo>
                  <a:pt x="518858" y="431800"/>
                </a:lnTo>
                <a:lnTo>
                  <a:pt x="523684" y="457200"/>
                </a:lnTo>
                <a:lnTo>
                  <a:pt x="528815" y="457200"/>
                </a:lnTo>
                <a:lnTo>
                  <a:pt x="533793" y="469900"/>
                </a:lnTo>
                <a:lnTo>
                  <a:pt x="538568" y="482600"/>
                </a:lnTo>
                <a:lnTo>
                  <a:pt x="543483" y="495300"/>
                </a:lnTo>
                <a:lnTo>
                  <a:pt x="548716" y="520700"/>
                </a:lnTo>
                <a:lnTo>
                  <a:pt x="554380" y="520700"/>
                </a:lnTo>
                <a:lnTo>
                  <a:pt x="557009" y="533400"/>
                </a:lnTo>
                <a:lnTo>
                  <a:pt x="562838" y="546100"/>
                </a:lnTo>
                <a:lnTo>
                  <a:pt x="565467" y="546100"/>
                </a:lnTo>
                <a:lnTo>
                  <a:pt x="571804" y="558800"/>
                </a:lnTo>
                <a:lnTo>
                  <a:pt x="576554" y="558800"/>
                </a:lnTo>
                <a:lnTo>
                  <a:pt x="582523" y="584200"/>
                </a:lnTo>
                <a:lnTo>
                  <a:pt x="588632" y="596900"/>
                </a:lnTo>
                <a:lnTo>
                  <a:pt x="595045" y="609600"/>
                </a:lnTo>
                <a:lnTo>
                  <a:pt x="601903" y="622300"/>
                </a:lnTo>
                <a:lnTo>
                  <a:pt x="608139" y="622300"/>
                </a:lnTo>
                <a:lnTo>
                  <a:pt x="614972" y="647700"/>
                </a:lnTo>
                <a:lnTo>
                  <a:pt x="622388" y="660400"/>
                </a:lnTo>
                <a:lnTo>
                  <a:pt x="630415" y="673100"/>
                </a:lnTo>
                <a:lnTo>
                  <a:pt x="638505" y="673100"/>
                </a:lnTo>
                <a:lnTo>
                  <a:pt x="646455" y="685800"/>
                </a:lnTo>
                <a:lnTo>
                  <a:pt x="654697" y="711200"/>
                </a:lnTo>
                <a:lnTo>
                  <a:pt x="671969" y="723900"/>
                </a:lnTo>
                <a:lnTo>
                  <a:pt x="680110" y="736600"/>
                </a:lnTo>
                <a:lnTo>
                  <a:pt x="687959" y="749300"/>
                </a:lnTo>
                <a:lnTo>
                  <a:pt x="695350" y="749300"/>
                </a:lnTo>
                <a:lnTo>
                  <a:pt x="714362" y="787400"/>
                </a:lnTo>
                <a:lnTo>
                  <a:pt x="738124" y="838200"/>
                </a:lnTo>
                <a:lnTo>
                  <a:pt x="742873" y="838200"/>
                </a:lnTo>
                <a:lnTo>
                  <a:pt x="747623" y="850900"/>
                </a:lnTo>
                <a:lnTo>
                  <a:pt x="752386" y="850900"/>
                </a:lnTo>
                <a:lnTo>
                  <a:pt x="756196" y="863600"/>
                </a:lnTo>
                <a:lnTo>
                  <a:pt x="764413" y="876300"/>
                </a:lnTo>
                <a:lnTo>
                  <a:pt x="768223" y="876300"/>
                </a:lnTo>
                <a:lnTo>
                  <a:pt x="773887" y="901700"/>
                </a:lnTo>
                <a:lnTo>
                  <a:pt x="779106" y="914400"/>
                </a:lnTo>
                <a:lnTo>
                  <a:pt x="784034" y="927100"/>
                </a:lnTo>
                <a:lnTo>
                  <a:pt x="788809" y="927100"/>
                </a:lnTo>
                <a:lnTo>
                  <a:pt x="811631" y="1003300"/>
                </a:lnTo>
                <a:lnTo>
                  <a:pt x="819848" y="1016000"/>
                </a:lnTo>
                <a:lnTo>
                  <a:pt x="823658" y="1041400"/>
                </a:lnTo>
                <a:lnTo>
                  <a:pt x="841235" y="1104900"/>
                </a:lnTo>
                <a:lnTo>
                  <a:pt x="847267" y="1130300"/>
                </a:lnTo>
                <a:lnTo>
                  <a:pt x="850595" y="1130300"/>
                </a:lnTo>
                <a:lnTo>
                  <a:pt x="852055" y="1143000"/>
                </a:lnTo>
                <a:lnTo>
                  <a:pt x="853960" y="1143000"/>
                </a:lnTo>
                <a:lnTo>
                  <a:pt x="856157" y="1168400"/>
                </a:lnTo>
                <a:lnTo>
                  <a:pt x="860640" y="1168400"/>
                </a:lnTo>
                <a:lnTo>
                  <a:pt x="864298" y="1181100"/>
                </a:lnTo>
                <a:lnTo>
                  <a:pt x="866432" y="1193800"/>
                </a:lnTo>
                <a:lnTo>
                  <a:pt x="870242" y="1193800"/>
                </a:lnTo>
                <a:lnTo>
                  <a:pt x="878459" y="1231900"/>
                </a:lnTo>
                <a:lnTo>
                  <a:pt x="882269" y="1231900"/>
                </a:lnTo>
                <a:lnTo>
                  <a:pt x="886993" y="1244600"/>
                </a:lnTo>
                <a:lnTo>
                  <a:pt x="891578" y="1257300"/>
                </a:lnTo>
                <a:lnTo>
                  <a:pt x="895858" y="1270000"/>
                </a:lnTo>
                <a:lnTo>
                  <a:pt x="899693" y="1270000"/>
                </a:lnTo>
                <a:lnTo>
                  <a:pt x="902868" y="1295400"/>
                </a:lnTo>
                <a:lnTo>
                  <a:pt x="906030" y="1295400"/>
                </a:lnTo>
                <a:lnTo>
                  <a:pt x="911593" y="1308100"/>
                </a:lnTo>
                <a:lnTo>
                  <a:pt x="914146" y="1308100"/>
                </a:lnTo>
                <a:lnTo>
                  <a:pt x="916990" y="1320800"/>
                </a:lnTo>
                <a:lnTo>
                  <a:pt x="920280" y="1320800"/>
                </a:lnTo>
                <a:lnTo>
                  <a:pt x="923607" y="1333500"/>
                </a:lnTo>
                <a:lnTo>
                  <a:pt x="929640" y="1333500"/>
                </a:lnTo>
                <a:lnTo>
                  <a:pt x="932954" y="1358900"/>
                </a:lnTo>
                <a:lnTo>
                  <a:pt x="932954" y="1270000"/>
                </a:lnTo>
                <a:lnTo>
                  <a:pt x="929792" y="1257300"/>
                </a:lnTo>
                <a:lnTo>
                  <a:pt x="925855" y="1257300"/>
                </a:lnTo>
                <a:lnTo>
                  <a:pt x="923658" y="1244600"/>
                </a:lnTo>
                <a:lnTo>
                  <a:pt x="921740" y="1244600"/>
                </a:lnTo>
                <a:lnTo>
                  <a:pt x="920280" y="1231900"/>
                </a:lnTo>
                <a:lnTo>
                  <a:pt x="917117" y="1231900"/>
                </a:lnTo>
                <a:lnTo>
                  <a:pt x="915530" y="1206500"/>
                </a:lnTo>
                <a:lnTo>
                  <a:pt x="912368" y="1193800"/>
                </a:lnTo>
                <a:lnTo>
                  <a:pt x="909193" y="1193800"/>
                </a:lnTo>
                <a:lnTo>
                  <a:pt x="902868" y="1168400"/>
                </a:lnTo>
                <a:lnTo>
                  <a:pt x="899172" y="1168400"/>
                </a:lnTo>
                <a:lnTo>
                  <a:pt x="897521" y="1143000"/>
                </a:lnTo>
                <a:lnTo>
                  <a:pt x="896150" y="1143000"/>
                </a:lnTo>
                <a:lnTo>
                  <a:pt x="894943" y="1130300"/>
                </a:lnTo>
                <a:lnTo>
                  <a:pt x="893356" y="1130300"/>
                </a:lnTo>
                <a:lnTo>
                  <a:pt x="890193" y="1117600"/>
                </a:lnTo>
                <a:lnTo>
                  <a:pt x="887387" y="1104900"/>
                </a:lnTo>
                <a:lnTo>
                  <a:pt x="884377" y="1104900"/>
                </a:lnTo>
                <a:lnTo>
                  <a:pt x="882269" y="1079500"/>
                </a:lnTo>
                <a:lnTo>
                  <a:pt x="879398" y="1066800"/>
                </a:lnTo>
                <a:lnTo>
                  <a:pt x="872464" y="1054100"/>
                </a:lnTo>
                <a:lnTo>
                  <a:pt x="869594" y="1041400"/>
                </a:lnTo>
                <a:lnTo>
                  <a:pt x="866013" y="1016000"/>
                </a:lnTo>
                <a:lnTo>
                  <a:pt x="862266" y="1003300"/>
                </a:lnTo>
                <a:lnTo>
                  <a:pt x="858240" y="990600"/>
                </a:lnTo>
                <a:lnTo>
                  <a:pt x="853757" y="990600"/>
                </a:lnTo>
                <a:lnTo>
                  <a:pt x="849896" y="977900"/>
                </a:lnTo>
                <a:lnTo>
                  <a:pt x="845439" y="965200"/>
                </a:lnTo>
                <a:lnTo>
                  <a:pt x="840397" y="939800"/>
                </a:lnTo>
                <a:lnTo>
                  <a:pt x="834745" y="927100"/>
                </a:lnTo>
                <a:lnTo>
                  <a:pt x="829729" y="927100"/>
                </a:lnTo>
                <a:lnTo>
                  <a:pt x="824255" y="914400"/>
                </a:lnTo>
                <a:lnTo>
                  <a:pt x="812571" y="876300"/>
                </a:lnTo>
                <a:lnTo>
                  <a:pt x="798322" y="850900"/>
                </a:lnTo>
                <a:lnTo>
                  <a:pt x="784059" y="838200"/>
                </a:lnTo>
                <a:lnTo>
                  <a:pt x="770394" y="800100"/>
                </a:lnTo>
                <a:lnTo>
                  <a:pt x="763346" y="800100"/>
                </a:lnTo>
                <a:lnTo>
                  <a:pt x="748398" y="774700"/>
                </a:lnTo>
                <a:lnTo>
                  <a:pt x="741095" y="774700"/>
                </a:lnTo>
                <a:lnTo>
                  <a:pt x="733501" y="749300"/>
                </a:lnTo>
                <a:lnTo>
                  <a:pt x="725449" y="736600"/>
                </a:lnTo>
                <a:lnTo>
                  <a:pt x="718324" y="736600"/>
                </a:lnTo>
                <a:lnTo>
                  <a:pt x="704062" y="723900"/>
                </a:lnTo>
                <a:lnTo>
                  <a:pt x="696937" y="711200"/>
                </a:lnTo>
                <a:lnTo>
                  <a:pt x="688898" y="685800"/>
                </a:lnTo>
                <a:lnTo>
                  <a:pt x="681304" y="685800"/>
                </a:lnTo>
                <a:lnTo>
                  <a:pt x="674001" y="673100"/>
                </a:lnTo>
                <a:lnTo>
                  <a:pt x="662089" y="660400"/>
                </a:lnTo>
                <a:lnTo>
                  <a:pt x="657339" y="660400"/>
                </a:lnTo>
                <a:lnTo>
                  <a:pt x="643089" y="647700"/>
                </a:lnTo>
                <a:lnTo>
                  <a:pt x="639914" y="622300"/>
                </a:lnTo>
                <a:lnTo>
                  <a:pt x="633996" y="622300"/>
                </a:lnTo>
                <a:lnTo>
                  <a:pt x="628230" y="609600"/>
                </a:lnTo>
                <a:lnTo>
                  <a:pt x="622769" y="596900"/>
                </a:lnTo>
                <a:lnTo>
                  <a:pt x="617740" y="596900"/>
                </a:lnTo>
                <a:lnTo>
                  <a:pt x="612051" y="584200"/>
                </a:lnTo>
                <a:lnTo>
                  <a:pt x="601256" y="546100"/>
                </a:lnTo>
                <a:lnTo>
                  <a:pt x="595566" y="546100"/>
                </a:lnTo>
                <a:lnTo>
                  <a:pt x="592937" y="533400"/>
                </a:lnTo>
                <a:lnTo>
                  <a:pt x="587095" y="533400"/>
                </a:lnTo>
                <a:lnTo>
                  <a:pt x="584479" y="520700"/>
                </a:lnTo>
                <a:lnTo>
                  <a:pt x="574967" y="495300"/>
                </a:lnTo>
                <a:lnTo>
                  <a:pt x="569976" y="482600"/>
                </a:lnTo>
                <a:lnTo>
                  <a:pt x="559384" y="457200"/>
                </a:lnTo>
                <a:lnTo>
                  <a:pt x="554380" y="431800"/>
                </a:lnTo>
                <a:lnTo>
                  <a:pt x="549656" y="419100"/>
                </a:lnTo>
                <a:lnTo>
                  <a:pt x="545071" y="419100"/>
                </a:lnTo>
                <a:lnTo>
                  <a:pt x="540791" y="406400"/>
                </a:lnTo>
                <a:lnTo>
                  <a:pt x="536956" y="393700"/>
                </a:lnTo>
                <a:lnTo>
                  <a:pt x="535520" y="368300"/>
                </a:lnTo>
                <a:lnTo>
                  <a:pt x="532053" y="368300"/>
                </a:lnTo>
                <a:lnTo>
                  <a:pt x="530618" y="355600"/>
                </a:lnTo>
                <a:lnTo>
                  <a:pt x="528485" y="355600"/>
                </a:lnTo>
                <a:lnTo>
                  <a:pt x="524827" y="330200"/>
                </a:lnTo>
                <a:lnTo>
                  <a:pt x="522693" y="304800"/>
                </a:lnTo>
                <a:lnTo>
                  <a:pt x="520344" y="304800"/>
                </a:lnTo>
                <a:lnTo>
                  <a:pt x="518147" y="292100"/>
                </a:lnTo>
                <a:lnTo>
                  <a:pt x="516242" y="292100"/>
                </a:lnTo>
                <a:lnTo>
                  <a:pt x="514781" y="279400"/>
                </a:lnTo>
                <a:lnTo>
                  <a:pt x="512673" y="266700"/>
                </a:lnTo>
                <a:lnTo>
                  <a:pt x="511022" y="266700"/>
                </a:lnTo>
                <a:lnTo>
                  <a:pt x="509651" y="241300"/>
                </a:lnTo>
                <a:lnTo>
                  <a:pt x="508444" y="228600"/>
                </a:lnTo>
                <a:lnTo>
                  <a:pt x="507276" y="215900"/>
                </a:lnTo>
                <a:lnTo>
                  <a:pt x="506260" y="215900"/>
                </a:lnTo>
                <a:lnTo>
                  <a:pt x="505548" y="203200"/>
                </a:lnTo>
                <a:lnTo>
                  <a:pt x="505269" y="177800"/>
                </a:lnTo>
                <a:lnTo>
                  <a:pt x="504329" y="177800"/>
                </a:lnTo>
                <a:lnTo>
                  <a:pt x="503047" y="152400"/>
                </a:lnTo>
                <a:lnTo>
                  <a:pt x="502107" y="139700"/>
                </a:lnTo>
                <a:lnTo>
                  <a:pt x="501878" y="139700"/>
                </a:lnTo>
                <a:lnTo>
                  <a:pt x="501510" y="114300"/>
                </a:lnTo>
                <a:lnTo>
                  <a:pt x="501434" y="101600"/>
                </a:lnTo>
                <a:lnTo>
                  <a:pt x="502107" y="101600"/>
                </a:lnTo>
                <a:lnTo>
                  <a:pt x="502107" y="88900"/>
                </a:lnTo>
                <a:lnTo>
                  <a:pt x="503694" y="88900"/>
                </a:lnTo>
                <a:lnTo>
                  <a:pt x="503694" y="50800"/>
                </a:lnTo>
                <a:lnTo>
                  <a:pt x="506857" y="50800"/>
                </a:lnTo>
                <a:lnTo>
                  <a:pt x="522922" y="88900"/>
                </a:lnTo>
                <a:lnTo>
                  <a:pt x="540321" y="114300"/>
                </a:lnTo>
                <a:lnTo>
                  <a:pt x="559206" y="152400"/>
                </a:lnTo>
                <a:lnTo>
                  <a:pt x="579729" y="177800"/>
                </a:lnTo>
                <a:lnTo>
                  <a:pt x="585660" y="177800"/>
                </a:lnTo>
                <a:lnTo>
                  <a:pt x="603478" y="215900"/>
                </a:lnTo>
                <a:lnTo>
                  <a:pt x="609422" y="215900"/>
                </a:lnTo>
                <a:lnTo>
                  <a:pt x="615365" y="228600"/>
                </a:lnTo>
                <a:lnTo>
                  <a:pt x="627240" y="228600"/>
                </a:lnTo>
                <a:lnTo>
                  <a:pt x="674763" y="292100"/>
                </a:lnTo>
                <a:lnTo>
                  <a:pt x="686396" y="304800"/>
                </a:lnTo>
                <a:lnTo>
                  <a:pt x="709066" y="342900"/>
                </a:lnTo>
                <a:lnTo>
                  <a:pt x="720699" y="355600"/>
                </a:lnTo>
                <a:lnTo>
                  <a:pt x="732332" y="355600"/>
                </a:lnTo>
                <a:lnTo>
                  <a:pt x="755002" y="393700"/>
                </a:lnTo>
                <a:lnTo>
                  <a:pt x="766635" y="406400"/>
                </a:lnTo>
                <a:lnTo>
                  <a:pt x="778471" y="419100"/>
                </a:lnTo>
                <a:lnTo>
                  <a:pt x="790003" y="431800"/>
                </a:lnTo>
                <a:lnTo>
                  <a:pt x="800938" y="457200"/>
                </a:lnTo>
                <a:lnTo>
                  <a:pt x="810983" y="469900"/>
                </a:lnTo>
                <a:lnTo>
                  <a:pt x="821410" y="482600"/>
                </a:lnTo>
                <a:lnTo>
                  <a:pt x="831380" y="495300"/>
                </a:lnTo>
                <a:lnTo>
                  <a:pt x="841057" y="520700"/>
                </a:lnTo>
                <a:lnTo>
                  <a:pt x="850595" y="533400"/>
                </a:lnTo>
                <a:lnTo>
                  <a:pt x="859155" y="546100"/>
                </a:lnTo>
                <a:lnTo>
                  <a:pt x="868019" y="546100"/>
                </a:lnTo>
                <a:lnTo>
                  <a:pt x="876871" y="558800"/>
                </a:lnTo>
                <a:lnTo>
                  <a:pt x="885444" y="584200"/>
                </a:lnTo>
                <a:lnTo>
                  <a:pt x="893229" y="596900"/>
                </a:lnTo>
                <a:lnTo>
                  <a:pt x="900290" y="609600"/>
                </a:lnTo>
                <a:lnTo>
                  <a:pt x="907046" y="609600"/>
                </a:lnTo>
                <a:lnTo>
                  <a:pt x="913955" y="622300"/>
                </a:lnTo>
                <a:lnTo>
                  <a:pt x="917511" y="647700"/>
                </a:lnTo>
                <a:lnTo>
                  <a:pt x="924636" y="660400"/>
                </a:lnTo>
                <a:lnTo>
                  <a:pt x="931379" y="660400"/>
                </a:lnTo>
                <a:lnTo>
                  <a:pt x="932954" y="673100"/>
                </a:lnTo>
                <a:lnTo>
                  <a:pt x="936129" y="673100"/>
                </a:lnTo>
                <a:lnTo>
                  <a:pt x="937704" y="685800"/>
                </a:lnTo>
                <a:lnTo>
                  <a:pt x="942467" y="685800"/>
                </a:lnTo>
                <a:lnTo>
                  <a:pt x="945997" y="711200"/>
                </a:lnTo>
                <a:lnTo>
                  <a:pt x="949388" y="711200"/>
                </a:lnTo>
                <a:lnTo>
                  <a:pt x="952487" y="723900"/>
                </a:lnTo>
                <a:lnTo>
                  <a:pt x="955128" y="736600"/>
                </a:lnTo>
                <a:lnTo>
                  <a:pt x="957516" y="736600"/>
                </a:lnTo>
                <a:lnTo>
                  <a:pt x="962266" y="749300"/>
                </a:lnTo>
                <a:lnTo>
                  <a:pt x="1029982" y="749300"/>
                </a:lnTo>
                <a:lnTo>
                  <a:pt x="1025474" y="736600"/>
                </a:lnTo>
                <a:lnTo>
                  <a:pt x="1020076" y="723900"/>
                </a:lnTo>
                <a:lnTo>
                  <a:pt x="1014107" y="711200"/>
                </a:lnTo>
                <a:lnTo>
                  <a:pt x="1007999" y="685800"/>
                </a:lnTo>
                <a:lnTo>
                  <a:pt x="1001585" y="660400"/>
                </a:lnTo>
                <a:lnTo>
                  <a:pt x="994740" y="647700"/>
                </a:lnTo>
                <a:lnTo>
                  <a:pt x="991857" y="647700"/>
                </a:lnTo>
                <a:lnTo>
                  <a:pt x="984935" y="622300"/>
                </a:lnTo>
                <a:lnTo>
                  <a:pt x="982065" y="622300"/>
                </a:lnTo>
                <a:lnTo>
                  <a:pt x="982065" y="609600"/>
                </a:lnTo>
                <a:lnTo>
                  <a:pt x="977315" y="609600"/>
                </a:lnTo>
                <a:lnTo>
                  <a:pt x="972807" y="596900"/>
                </a:lnTo>
                <a:lnTo>
                  <a:pt x="964387" y="584200"/>
                </a:lnTo>
                <a:lnTo>
                  <a:pt x="959891" y="584200"/>
                </a:lnTo>
                <a:lnTo>
                  <a:pt x="955128" y="558800"/>
                </a:lnTo>
                <a:lnTo>
                  <a:pt x="945629" y="546100"/>
                </a:lnTo>
                <a:lnTo>
                  <a:pt x="940879" y="546100"/>
                </a:lnTo>
                <a:lnTo>
                  <a:pt x="935875" y="533400"/>
                </a:lnTo>
                <a:lnTo>
                  <a:pt x="930579" y="533400"/>
                </a:lnTo>
                <a:lnTo>
                  <a:pt x="925283" y="520700"/>
                </a:lnTo>
                <a:lnTo>
                  <a:pt x="920280" y="520700"/>
                </a:lnTo>
                <a:lnTo>
                  <a:pt x="914590" y="495300"/>
                </a:lnTo>
                <a:lnTo>
                  <a:pt x="903808" y="482600"/>
                </a:lnTo>
                <a:lnTo>
                  <a:pt x="898105" y="482600"/>
                </a:lnTo>
                <a:lnTo>
                  <a:pt x="893114" y="469900"/>
                </a:lnTo>
                <a:lnTo>
                  <a:pt x="882523" y="457200"/>
                </a:lnTo>
                <a:lnTo>
                  <a:pt x="877519" y="457200"/>
                </a:lnTo>
                <a:lnTo>
                  <a:pt x="872490" y="431800"/>
                </a:lnTo>
                <a:lnTo>
                  <a:pt x="867029" y="431800"/>
                </a:lnTo>
                <a:lnTo>
                  <a:pt x="861250" y="419100"/>
                </a:lnTo>
                <a:lnTo>
                  <a:pt x="855345" y="419100"/>
                </a:lnTo>
                <a:lnTo>
                  <a:pt x="843165" y="406400"/>
                </a:lnTo>
                <a:lnTo>
                  <a:pt x="830389" y="393700"/>
                </a:lnTo>
                <a:lnTo>
                  <a:pt x="817029" y="368300"/>
                </a:lnTo>
                <a:lnTo>
                  <a:pt x="803071" y="355600"/>
                </a:lnTo>
                <a:lnTo>
                  <a:pt x="746048" y="304800"/>
                </a:lnTo>
                <a:lnTo>
                  <a:pt x="641502" y="177800"/>
                </a:lnTo>
                <a:lnTo>
                  <a:pt x="628726" y="165100"/>
                </a:lnTo>
                <a:lnTo>
                  <a:pt x="616546" y="152400"/>
                </a:lnTo>
                <a:lnTo>
                  <a:pt x="604964" y="139700"/>
                </a:lnTo>
                <a:lnTo>
                  <a:pt x="593979" y="114300"/>
                </a:lnTo>
                <a:lnTo>
                  <a:pt x="583590" y="101600"/>
                </a:lnTo>
                <a:lnTo>
                  <a:pt x="573786" y="88900"/>
                </a:lnTo>
                <a:lnTo>
                  <a:pt x="564578" y="76200"/>
                </a:lnTo>
                <a:lnTo>
                  <a:pt x="555967" y="50800"/>
                </a:lnTo>
                <a:lnTo>
                  <a:pt x="554380" y="50800"/>
                </a:lnTo>
                <a:lnTo>
                  <a:pt x="554380" y="38100"/>
                </a:lnTo>
                <a:lnTo>
                  <a:pt x="552792" y="38100"/>
                </a:lnTo>
                <a:lnTo>
                  <a:pt x="546455" y="38100"/>
                </a:lnTo>
                <a:lnTo>
                  <a:pt x="543293" y="25400"/>
                </a:lnTo>
                <a:lnTo>
                  <a:pt x="535368" y="25400"/>
                </a:lnTo>
                <a:lnTo>
                  <a:pt x="532206" y="12700"/>
                </a:lnTo>
                <a:lnTo>
                  <a:pt x="527456" y="12700"/>
                </a:lnTo>
                <a:lnTo>
                  <a:pt x="521119" y="0"/>
                </a:lnTo>
                <a:lnTo>
                  <a:pt x="487845" y="0"/>
                </a:lnTo>
                <a:lnTo>
                  <a:pt x="478345" y="12700"/>
                </a:lnTo>
                <a:lnTo>
                  <a:pt x="475183" y="25400"/>
                </a:lnTo>
                <a:lnTo>
                  <a:pt x="465670" y="25400"/>
                </a:lnTo>
                <a:lnTo>
                  <a:pt x="464096" y="38100"/>
                </a:lnTo>
                <a:lnTo>
                  <a:pt x="454583" y="38100"/>
                </a:lnTo>
                <a:lnTo>
                  <a:pt x="450481" y="50800"/>
                </a:lnTo>
                <a:lnTo>
                  <a:pt x="442849" y="76200"/>
                </a:lnTo>
                <a:lnTo>
                  <a:pt x="434632" y="76200"/>
                </a:lnTo>
                <a:lnTo>
                  <a:pt x="430822" y="88900"/>
                </a:lnTo>
                <a:lnTo>
                  <a:pt x="426618" y="88900"/>
                </a:lnTo>
                <a:lnTo>
                  <a:pt x="423303" y="101600"/>
                </a:lnTo>
                <a:lnTo>
                  <a:pt x="420585" y="101600"/>
                </a:lnTo>
                <a:lnTo>
                  <a:pt x="418160" y="114300"/>
                </a:lnTo>
                <a:lnTo>
                  <a:pt x="414858" y="114300"/>
                </a:lnTo>
                <a:lnTo>
                  <a:pt x="412013" y="139700"/>
                </a:lnTo>
                <a:lnTo>
                  <a:pt x="409460" y="139700"/>
                </a:lnTo>
                <a:lnTo>
                  <a:pt x="395439" y="203200"/>
                </a:lnTo>
                <a:lnTo>
                  <a:pt x="391769" y="215900"/>
                </a:lnTo>
                <a:lnTo>
                  <a:pt x="389636" y="228600"/>
                </a:lnTo>
                <a:lnTo>
                  <a:pt x="385851" y="241300"/>
                </a:lnTo>
                <a:lnTo>
                  <a:pt x="381914" y="266700"/>
                </a:lnTo>
                <a:lnTo>
                  <a:pt x="378282" y="279400"/>
                </a:lnTo>
                <a:lnTo>
                  <a:pt x="375386" y="292100"/>
                </a:lnTo>
                <a:lnTo>
                  <a:pt x="373037" y="304800"/>
                </a:lnTo>
                <a:lnTo>
                  <a:pt x="370827" y="342900"/>
                </a:lnTo>
                <a:lnTo>
                  <a:pt x="368922" y="355600"/>
                </a:lnTo>
                <a:lnTo>
                  <a:pt x="367461" y="368300"/>
                </a:lnTo>
                <a:lnTo>
                  <a:pt x="367220" y="393700"/>
                </a:lnTo>
                <a:lnTo>
                  <a:pt x="366128" y="406400"/>
                </a:lnTo>
                <a:lnTo>
                  <a:pt x="365887" y="406400"/>
                </a:lnTo>
                <a:lnTo>
                  <a:pt x="365887" y="482600"/>
                </a:lnTo>
                <a:lnTo>
                  <a:pt x="366128" y="482600"/>
                </a:lnTo>
                <a:lnTo>
                  <a:pt x="367220" y="520700"/>
                </a:lnTo>
                <a:lnTo>
                  <a:pt x="367461" y="520700"/>
                </a:lnTo>
                <a:lnTo>
                  <a:pt x="367487" y="596900"/>
                </a:lnTo>
                <a:lnTo>
                  <a:pt x="367665" y="609600"/>
                </a:lnTo>
                <a:lnTo>
                  <a:pt x="368134" y="609600"/>
                </a:lnTo>
                <a:lnTo>
                  <a:pt x="369049" y="622300"/>
                </a:lnTo>
                <a:lnTo>
                  <a:pt x="369316" y="622300"/>
                </a:lnTo>
                <a:lnTo>
                  <a:pt x="370039" y="647700"/>
                </a:lnTo>
                <a:lnTo>
                  <a:pt x="371055" y="660400"/>
                </a:lnTo>
                <a:lnTo>
                  <a:pt x="372224" y="660400"/>
                </a:lnTo>
                <a:lnTo>
                  <a:pt x="373697" y="673100"/>
                </a:lnTo>
                <a:lnTo>
                  <a:pt x="375780" y="685800"/>
                </a:lnTo>
                <a:lnTo>
                  <a:pt x="378460" y="723900"/>
                </a:lnTo>
                <a:lnTo>
                  <a:pt x="381723" y="736600"/>
                </a:lnTo>
                <a:lnTo>
                  <a:pt x="385584" y="749300"/>
                </a:lnTo>
                <a:lnTo>
                  <a:pt x="390042" y="774700"/>
                </a:lnTo>
                <a:lnTo>
                  <a:pt x="395084" y="787400"/>
                </a:lnTo>
                <a:lnTo>
                  <a:pt x="406971" y="838200"/>
                </a:lnTo>
                <a:lnTo>
                  <a:pt x="429247" y="876300"/>
                </a:lnTo>
                <a:lnTo>
                  <a:pt x="438073" y="901700"/>
                </a:lnTo>
                <a:lnTo>
                  <a:pt x="447662" y="914400"/>
                </a:lnTo>
                <a:lnTo>
                  <a:pt x="457530" y="927100"/>
                </a:lnTo>
                <a:lnTo>
                  <a:pt x="467258" y="939800"/>
                </a:lnTo>
                <a:lnTo>
                  <a:pt x="472262" y="965200"/>
                </a:lnTo>
                <a:lnTo>
                  <a:pt x="482854" y="977900"/>
                </a:lnTo>
                <a:lnTo>
                  <a:pt x="487845" y="977900"/>
                </a:lnTo>
                <a:lnTo>
                  <a:pt x="492874" y="990600"/>
                </a:lnTo>
                <a:lnTo>
                  <a:pt x="498348" y="990600"/>
                </a:lnTo>
                <a:lnTo>
                  <a:pt x="504113" y="1003300"/>
                </a:lnTo>
                <a:lnTo>
                  <a:pt x="510032" y="1003300"/>
                </a:lnTo>
                <a:lnTo>
                  <a:pt x="533222" y="1041400"/>
                </a:lnTo>
                <a:lnTo>
                  <a:pt x="557745" y="1066800"/>
                </a:lnTo>
                <a:lnTo>
                  <a:pt x="583755" y="1079500"/>
                </a:lnTo>
                <a:lnTo>
                  <a:pt x="611403" y="1117600"/>
                </a:lnTo>
                <a:lnTo>
                  <a:pt x="624713" y="1130300"/>
                </a:lnTo>
                <a:lnTo>
                  <a:pt x="651941" y="1143000"/>
                </a:lnTo>
                <a:lnTo>
                  <a:pt x="665264" y="1168400"/>
                </a:lnTo>
                <a:lnTo>
                  <a:pt x="680707" y="1168400"/>
                </a:lnTo>
                <a:lnTo>
                  <a:pt x="711593" y="1193800"/>
                </a:lnTo>
                <a:lnTo>
                  <a:pt x="727036" y="1193800"/>
                </a:lnTo>
                <a:lnTo>
                  <a:pt x="812571" y="1270000"/>
                </a:lnTo>
                <a:lnTo>
                  <a:pt x="826833" y="1270000"/>
                </a:lnTo>
                <a:lnTo>
                  <a:pt x="841082" y="1295400"/>
                </a:lnTo>
                <a:lnTo>
                  <a:pt x="872566" y="1320800"/>
                </a:lnTo>
                <a:lnTo>
                  <a:pt x="888085" y="1333500"/>
                </a:lnTo>
                <a:lnTo>
                  <a:pt x="902855" y="1358900"/>
                </a:lnTo>
                <a:lnTo>
                  <a:pt x="912368" y="1358900"/>
                </a:lnTo>
                <a:lnTo>
                  <a:pt x="940879" y="1397000"/>
                </a:lnTo>
                <a:lnTo>
                  <a:pt x="951293" y="1397000"/>
                </a:lnTo>
                <a:lnTo>
                  <a:pt x="961275" y="1422400"/>
                </a:lnTo>
                <a:lnTo>
                  <a:pt x="970953" y="1435100"/>
                </a:lnTo>
                <a:lnTo>
                  <a:pt x="980478" y="1447800"/>
                </a:lnTo>
                <a:lnTo>
                  <a:pt x="989736" y="1447800"/>
                </a:lnTo>
                <a:lnTo>
                  <a:pt x="1007656" y="1485900"/>
                </a:lnTo>
                <a:lnTo>
                  <a:pt x="1016914" y="1498600"/>
                </a:lnTo>
                <a:lnTo>
                  <a:pt x="1025182" y="1498600"/>
                </a:lnTo>
                <a:lnTo>
                  <a:pt x="1033145" y="1511300"/>
                </a:lnTo>
                <a:lnTo>
                  <a:pt x="1040523" y="1524000"/>
                </a:lnTo>
                <a:lnTo>
                  <a:pt x="1047000" y="1524000"/>
                </a:lnTo>
                <a:lnTo>
                  <a:pt x="1048588" y="1549400"/>
                </a:lnTo>
                <a:lnTo>
                  <a:pt x="1053338" y="1549400"/>
                </a:lnTo>
                <a:lnTo>
                  <a:pt x="1054925" y="1562100"/>
                </a:lnTo>
                <a:lnTo>
                  <a:pt x="1054925" y="1574800"/>
                </a:lnTo>
                <a:lnTo>
                  <a:pt x="1064425" y="1574800"/>
                </a:lnTo>
                <a:lnTo>
                  <a:pt x="1067600" y="1587500"/>
                </a:lnTo>
                <a:lnTo>
                  <a:pt x="1069187" y="1587500"/>
                </a:lnTo>
                <a:lnTo>
                  <a:pt x="1086612" y="1625600"/>
                </a:lnTo>
                <a:lnTo>
                  <a:pt x="1103515" y="1651000"/>
                </a:lnTo>
                <a:lnTo>
                  <a:pt x="1120863" y="1689100"/>
                </a:lnTo>
                <a:lnTo>
                  <a:pt x="1156309" y="1765300"/>
                </a:lnTo>
                <a:lnTo>
                  <a:pt x="1194320" y="1828800"/>
                </a:lnTo>
                <a:lnTo>
                  <a:pt x="1204760" y="1841500"/>
                </a:lnTo>
                <a:lnTo>
                  <a:pt x="1225054" y="1879600"/>
                </a:lnTo>
                <a:lnTo>
                  <a:pt x="1235506" y="1892300"/>
                </a:lnTo>
                <a:lnTo>
                  <a:pt x="1242377" y="1905000"/>
                </a:lnTo>
                <a:lnTo>
                  <a:pt x="1288161" y="1905000"/>
                </a:lnTo>
                <a:close/>
              </a:path>
              <a:path w="1972309" h="1909445">
                <a:moveTo>
                  <a:pt x="1763763" y="1125029"/>
                </a:moveTo>
                <a:lnTo>
                  <a:pt x="1762975" y="1123442"/>
                </a:lnTo>
                <a:lnTo>
                  <a:pt x="1762975" y="1125029"/>
                </a:lnTo>
                <a:lnTo>
                  <a:pt x="1763763" y="1125029"/>
                </a:lnTo>
                <a:close/>
              </a:path>
              <a:path w="1972309" h="1909445">
                <a:moveTo>
                  <a:pt x="1766150" y="1128191"/>
                </a:moveTo>
                <a:lnTo>
                  <a:pt x="1764563" y="1128191"/>
                </a:lnTo>
                <a:lnTo>
                  <a:pt x="1766150" y="1129766"/>
                </a:lnTo>
                <a:lnTo>
                  <a:pt x="1766150" y="1128191"/>
                </a:lnTo>
                <a:close/>
              </a:path>
              <a:path w="1972309" h="1909445">
                <a:moveTo>
                  <a:pt x="1860054" y="1190142"/>
                </a:moveTo>
                <a:lnTo>
                  <a:pt x="1859610" y="1186332"/>
                </a:lnTo>
                <a:lnTo>
                  <a:pt x="1858022" y="1186332"/>
                </a:lnTo>
                <a:lnTo>
                  <a:pt x="1860054" y="1190142"/>
                </a:lnTo>
                <a:close/>
              </a:path>
              <a:path w="1972309" h="1909445">
                <a:moveTo>
                  <a:pt x="1972068" y="1581302"/>
                </a:moveTo>
                <a:lnTo>
                  <a:pt x="1963559" y="1566062"/>
                </a:lnTo>
                <a:lnTo>
                  <a:pt x="1958606" y="1566062"/>
                </a:lnTo>
                <a:lnTo>
                  <a:pt x="1956028" y="1549552"/>
                </a:lnTo>
                <a:lnTo>
                  <a:pt x="1954644" y="1549552"/>
                </a:lnTo>
                <a:lnTo>
                  <a:pt x="1953183" y="1517802"/>
                </a:lnTo>
                <a:lnTo>
                  <a:pt x="1951278" y="1502562"/>
                </a:lnTo>
                <a:lnTo>
                  <a:pt x="1949081" y="1487322"/>
                </a:lnTo>
                <a:lnTo>
                  <a:pt x="1944344" y="1455572"/>
                </a:lnTo>
                <a:lnTo>
                  <a:pt x="1939594" y="1439062"/>
                </a:lnTo>
                <a:lnTo>
                  <a:pt x="1937219" y="1423822"/>
                </a:lnTo>
                <a:lnTo>
                  <a:pt x="1938807" y="1423822"/>
                </a:lnTo>
                <a:lnTo>
                  <a:pt x="1935632" y="1407312"/>
                </a:lnTo>
                <a:lnTo>
                  <a:pt x="1934057" y="1407312"/>
                </a:lnTo>
                <a:lnTo>
                  <a:pt x="1931682" y="1392072"/>
                </a:lnTo>
                <a:lnTo>
                  <a:pt x="1930488" y="1392072"/>
                </a:lnTo>
                <a:lnTo>
                  <a:pt x="1930361" y="1389532"/>
                </a:lnTo>
                <a:lnTo>
                  <a:pt x="1929295" y="1375562"/>
                </a:lnTo>
                <a:lnTo>
                  <a:pt x="1927174" y="1375562"/>
                </a:lnTo>
                <a:lnTo>
                  <a:pt x="1923503" y="1360322"/>
                </a:lnTo>
                <a:lnTo>
                  <a:pt x="1921383" y="1343812"/>
                </a:lnTo>
                <a:lnTo>
                  <a:pt x="1919249" y="1343812"/>
                </a:lnTo>
                <a:lnTo>
                  <a:pt x="1915591" y="1328572"/>
                </a:lnTo>
                <a:lnTo>
                  <a:pt x="1913458" y="1328572"/>
                </a:lnTo>
                <a:lnTo>
                  <a:pt x="1911083" y="1312062"/>
                </a:lnTo>
                <a:lnTo>
                  <a:pt x="1906333" y="1312062"/>
                </a:lnTo>
                <a:lnTo>
                  <a:pt x="1903958" y="1296822"/>
                </a:lnTo>
                <a:lnTo>
                  <a:pt x="1894459" y="1265072"/>
                </a:lnTo>
                <a:lnTo>
                  <a:pt x="1889696" y="1265072"/>
                </a:lnTo>
                <a:lnTo>
                  <a:pt x="1884946" y="1249832"/>
                </a:lnTo>
                <a:lnTo>
                  <a:pt x="1878736" y="1233322"/>
                </a:lnTo>
                <a:lnTo>
                  <a:pt x="1872081" y="1218082"/>
                </a:lnTo>
                <a:lnTo>
                  <a:pt x="1865122" y="1201572"/>
                </a:lnTo>
                <a:lnTo>
                  <a:pt x="1860054" y="1190142"/>
                </a:lnTo>
                <a:lnTo>
                  <a:pt x="1861185" y="1201572"/>
                </a:lnTo>
                <a:lnTo>
                  <a:pt x="1849970" y="1169822"/>
                </a:lnTo>
                <a:lnTo>
                  <a:pt x="1838020" y="1154582"/>
                </a:lnTo>
                <a:lnTo>
                  <a:pt x="1825777" y="1122832"/>
                </a:lnTo>
                <a:lnTo>
                  <a:pt x="1813674" y="1107592"/>
                </a:lnTo>
                <a:lnTo>
                  <a:pt x="1807730" y="1091082"/>
                </a:lnTo>
                <a:lnTo>
                  <a:pt x="1795843" y="1075842"/>
                </a:lnTo>
                <a:lnTo>
                  <a:pt x="1789912" y="1075842"/>
                </a:lnTo>
                <a:lnTo>
                  <a:pt x="1783994" y="1059332"/>
                </a:lnTo>
                <a:lnTo>
                  <a:pt x="1778228" y="1044092"/>
                </a:lnTo>
                <a:lnTo>
                  <a:pt x="1772754" y="1044092"/>
                </a:lnTo>
                <a:lnTo>
                  <a:pt x="1767725" y="1027582"/>
                </a:lnTo>
                <a:lnTo>
                  <a:pt x="1726450" y="948842"/>
                </a:lnTo>
                <a:lnTo>
                  <a:pt x="1719021" y="917092"/>
                </a:lnTo>
                <a:lnTo>
                  <a:pt x="1712188" y="901852"/>
                </a:lnTo>
                <a:lnTo>
                  <a:pt x="1705952" y="885342"/>
                </a:lnTo>
                <a:lnTo>
                  <a:pt x="1700034" y="870102"/>
                </a:lnTo>
                <a:lnTo>
                  <a:pt x="1694268" y="853592"/>
                </a:lnTo>
                <a:lnTo>
                  <a:pt x="1688807" y="838352"/>
                </a:lnTo>
                <a:lnTo>
                  <a:pt x="1683778" y="821842"/>
                </a:lnTo>
                <a:lnTo>
                  <a:pt x="1679270" y="806602"/>
                </a:lnTo>
                <a:lnTo>
                  <a:pt x="1670862" y="758342"/>
                </a:lnTo>
                <a:lnTo>
                  <a:pt x="1666354" y="743102"/>
                </a:lnTo>
                <a:lnTo>
                  <a:pt x="1664766" y="743102"/>
                </a:lnTo>
                <a:lnTo>
                  <a:pt x="1663192" y="727862"/>
                </a:lnTo>
                <a:lnTo>
                  <a:pt x="1629918" y="727862"/>
                </a:lnTo>
                <a:lnTo>
                  <a:pt x="1625168" y="743102"/>
                </a:lnTo>
                <a:lnTo>
                  <a:pt x="1615668" y="743102"/>
                </a:lnTo>
                <a:lnTo>
                  <a:pt x="1610918" y="758342"/>
                </a:lnTo>
                <a:lnTo>
                  <a:pt x="1600492" y="774852"/>
                </a:lnTo>
                <a:lnTo>
                  <a:pt x="1590522" y="790092"/>
                </a:lnTo>
                <a:lnTo>
                  <a:pt x="1580845" y="790092"/>
                </a:lnTo>
                <a:lnTo>
                  <a:pt x="1571320" y="806602"/>
                </a:lnTo>
                <a:lnTo>
                  <a:pt x="1566532" y="821842"/>
                </a:lnTo>
                <a:lnTo>
                  <a:pt x="1561617" y="821842"/>
                </a:lnTo>
                <a:lnTo>
                  <a:pt x="1556385" y="838352"/>
                </a:lnTo>
                <a:lnTo>
                  <a:pt x="1550720" y="838352"/>
                </a:lnTo>
                <a:lnTo>
                  <a:pt x="1531708" y="870102"/>
                </a:lnTo>
                <a:lnTo>
                  <a:pt x="1526044" y="885342"/>
                </a:lnTo>
                <a:lnTo>
                  <a:pt x="1520825" y="885342"/>
                </a:lnTo>
                <a:lnTo>
                  <a:pt x="1515897" y="901852"/>
                </a:lnTo>
                <a:lnTo>
                  <a:pt x="1511122" y="901852"/>
                </a:lnTo>
                <a:lnTo>
                  <a:pt x="1506372" y="917092"/>
                </a:lnTo>
                <a:lnTo>
                  <a:pt x="1496860" y="932332"/>
                </a:lnTo>
                <a:lnTo>
                  <a:pt x="1492110" y="932332"/>
                </a:lnTo>
                <a:lnTo>
                  <a:pt x="1483817" y="948842"/>
                </a:lnTo>
                <a:lnTo>
                  <a:pt x="1475676" y="964082"/>
                </a:lnTo>
                <a:lnTo>
                  <a:pt x="1467827" y="980592"/>
                </a:lnTo>
                <a:lnTo>
                  <a:pt x="1460436" y="995832"/>
                </a:lnTo>
                <a:lnTo>
                  <a:pt x="1456867" y="1012342"/>
                </a:lnTo>
                <a:lnTo>
                  <a:pt x="1449743" y="1027582"/>
                </a:lnTo>
                <a:lnTo>
                  <a:pt x="1446174" y="1044092"/>
                </a:lnTo>
                <a:lnTo>
                  <a:pt x="1443558" y="1059332"/>
                </a:lnTo>
                <a:lnTo>
                  <a:pt x="1437716" y="1075842"/>
                </a:lnTo>
                <a:lnTo>
                  <a:pt x="1435087" y="1075842"/>
                </a:lnTo>
                <a:lnTo>
                  <a:pt x="1425587" y="1122832"/>
                </a:lnTo>
                <a:lnTo>
                  <a:pt x="1423212" y="1138072"/>
                </a:lnTo>
                <a:lnTo>
                  <a:pt x="1418463" y="1154582"/>
                </a:lnTo>
                <a:lnTo>
                  <a:pt x="1416075" y="1169822"/>
                </a:lnTo>
                <a:lnTo>
                  <a:pt x="1412570" y="1201572"/>
                </a:lnTo>
                <a:lnTo>
                  <a:pt x="1409344" y="1218082"/>
                </a:lnTo>
                <a:lnTo>
                  <a:pt x="1406728" y="1249832"/>
                </a:lnTo>
                <a:lnTo>
                  <a:pt x="1404988" y="1265072"/>
                </a:lnTo>
                <a:lnTo>
                  <a:pt x="1403413" y="1281582"/>
                </a:lnTo>
                <a:lnTo>
                  <a:pt x="1403413" y="1296822"/>
                </a:lnTo>
                <a:lnTo>
                  <a:pt x="1402473" y="1296822"/>
                </a:lnTo>
                <a:lnTo>
                  <a:pt x="1401178" y="1312062"/>
                </a:lnTo>
                <a:lnTo>
                  <a:pt x="1400238" y="1328572"/>
                </a:lnTo>
                <a:lnTo>
                  <a:pt x="1398778" y="1328572"/>
                </a:lnTo>
                <a:lnTo>
                  <a:pt x="1396873" y="1343812"/>
                </a:lnTo>
                <a:lnTo>
                  <a:pt x="1394675" y="1343812"/>
                </a:lnTo>
                <a:lnTo>
                  <a:pt x="1389964" y="1375562"/>
                </a:lnTo>
                <a:lnTo>
                  <a:pt x="1387767" y="1375562"/>
                </a:lnTo>
                <a:lnTo>
                  <a:pt x="1385862" y="1392072"/>
                </a:lnTo>
                <a:lnTo>
                  <a:pt x="1384401" y="1392072"/>
                </a:lnTo>
                <a:lnTo>
                  <a:pt x="1382268" y="1407312"/>
                </a:lnTo>
                <a:lnTo>
                  <a:pt x="1378610" y="1423822"/>
                </a:lnTo>
                <a:lnTo>
                  <a:pt x="1376476" y="1423822"/>
                </a:lnTo>
                <a:lnTo>
                  <a:pt x="1372006" y="1439062"/>
                </a:lnTo>
                <a:lnTo>
                  <a:pt x="1367967" y="1470812"/>
                </a:lnTo>
                <a:lnTo>
                  <a:pt x="1364234" y="1487322"/>
                </a:lnTo>
                <a:lnTo>
                  <a:pt x="1360639" y="1502562"/>
                </a:lnTo>
                <a:lnTo>
                  <a:pt x="1359204" y="1502562"/>
                </a:lnTo>
                <a:lnTo>
                  <a:pt x="1357477" y="1517802"/>
                </a:lnTo>
                <a:lnTo>
                  <a:pt x="1355737" y="1517802"/>
                </a:lnTo>
                <a:lnTo>
                  <a:pt x="1354302" y="1534312"/>
                </a:lnTo>
                <a:lnTo>
                  <a:pt x="1349552" y="1581302"/>
                </a:lnTo>
                <a:lnTo>
                  <a:pt x="1349324" y="1581302"/>
                </a:lnTo>
                <a:lnTo>
                  <a:pt x="1348879" y="1597812"/>
                </a:lnTo>
                <a:lnTo>
                  <a:pt x="1349552" y="1613052"/>
                </a:lnTo>
                <a:lnTo>
                  <a:pt x="1349819" y="1629562"/>
                </a:lnTo>
                <a:lnTo>
                  <a:pt x="1350543" y="1629562"/>
                </a:lnTo>
                <a:lnTo>
                  <a:pt x="1351559" y="1644802"/>
                </a:lnTo>
                <a:lnTo>
                  <a:pt x="1352715" y="1644802"/>
                </a:lnTo>
                <a:lnTo>
                  <a:pt x="1355369" y="1676552"/>
                </a:lnTo>
                <a:lnTo>
                  <a:pt x="1358468" y="1693062"/>
                </a:lnTo>
                <a:lnTo>
                  <a:pt x="1361859" y="1708302"/>
                </a:lnTo>
                <a:lnTo>
                  <a:pt x="1365389" y="1723542"/>
                </a:lnTo>
                <a:lnTo>
                  <a:pt x="1369275" y="1755292"/>
                </a:lnTo>
                <a:lnTo>
                  <a:pt x="1385989" y="1803552"/>
                </a:lnTo>
                <a:lnTo>
                  <a:pt x="1407147" y="1850542"/>
                </a:lnTo>
                <a:lnTo>
                  <a:pt x="1414500" y="1882292"/>
                </a:lnTo>
                <a:lnTo>
                  <a:pt x="1419275" y="1882292"/>
                </a:lnTo>
                <a:lnTo>
                  <a:pt x="1424203" y="1897532"/>
                </a:lnTo>
                <a:lnTo>
                  <a:pt x="1427784" y="1908962"/>
                </a:lnTo>
                <a:lnTo>
                  <a:pt x="1464132" y="1908962"/>
                </a:lnTo>
                <a:lnTo>
                  <a:pt x="1455039" y="1882292"/>
                </a:lnTo>
                <a:lnTo>
                  <a:pt x="1449349" y="1882292"/>
                </a:lnTo>
                <a:lnTo>
                  <a:pt x="1444574" y="1867052"/>
                </a:lnTo>
                <a:lnTo>
                  <a:pt x="1439646" y="1850542"/>
                </a:lnTo>
                <a:lnTo>
                  <a:pt x="1434426" y="1835302"/>
                </a:lnTo>
                <a:lnTo>
                  <a:pt x="1428750" y="1835302"/>
                </a:lnTo>
                <a:lnTo>
                  <a:pt x="1424025" y="1818792"/>
                </a:lnTo>
                <a:lnTo>
                  <a:pt x="1419453" y="1803552"/>
                </a:lnTo>
                <a:lnTo>
                  <a:pt x="1415161" y="1787042"/>
                </a:lnTo>
                <a:lnTo>
                  <a:pt x="1411325" y="1771802"/>
                </a:lnTo>
                <a:lnTo>
                  <a:pt x="1407795" y="1771802"/>
                </a:lnTo>
                <a:lnTo>
                  <a:pt x="1404404" y="1755292"/>
                </a:lnTo>
                <a:lnTo>
                  <a:pt x="1401305" y="1740052"/>
                </a:lnTo>
                <a:lnTo>
                  <a:pt x="1398663" y="1723542"/>
                </a:lnTo>
                <a:lnTo>
                  <a:pt x="1395361" y="1708302"/>
                </a:lnTo>
                <a:lnTo>
                  <a:pt x="1392516" y="1693062"/>
                </a:lnTo>
                <a:lnTo>
                  <a:pt x="1389964" y="1676552"/>
                </a:lnTo>
                <a:lnTo>
                  <a:pt x="1387563" y="1661312"/>
                </a:lnTo>
                <a:lnTo>
                  <a:pt x="1386408" y="1644802"/>
                </a:lnTo>
                <a:lnTo>
                  <a:pt x="1385392" y="1629562"/>
                </a:lnTo>
                <a:lnTo>
                  <a:pt x="1384668" y="1629562"/>
                </a:lnTo>
                <a:lnTo>
                  <a:pt x="1384427" y="1613052"/>
                </a:lnTo>
                <a:lnTo>
                  <a:pt x="1384604" y="1597812"/>
                </a:lnTo>
                <a:lnTo>
                  <a:pt x="1385074" y="1581302"/>
                </a:lnTo>
                <a:lnTo>
                  <a:pt x="1385989" y="1581302"/>
                </a:lnTo>
                <a:lnTo>
                  <a:pt x="1387170" y="1566062"/>
                </a:lnTo>
                <a:lnTo>
                  <a:pt x="1389545" y="1549552"/>
                </a:lnTo>
                <a:lnTo>
                  <a:pt x="1390738" y="1534312"/>
                </a:lnTo>
                <a:lnTo>
                  <a:pt x="1392174" y="1534312"/>
                </a:lnTo>
                <a:lnTo>
                  <a:pt x="1393901" y="1517802"/>
                </a:lnTo>
                <a:lnTo>
                  <a:pt x="1395641" y="1517802"/>
                </a:lnTo>
                <a:lnTo>
                  <a:pt x="1397076" y="1502562"/>
                </a:lnTo>
                <a:lnTo>
                  <a:pt x="1400911" y="1487322"/>
                </a:lnTo>
                <a:lnTo>
                  <a:pt x="1405191" y="1470812"/>
                </a:lnTo>
                <a:lnTo>
                  <a:pt x="1409776" y="1455572"/>
                </a:lnTo>
                <a:lnTo>
                  <a:pt x="1414500" y="1439062"/>
                </a:lnTo>
                <a:lnTo>
                  <a:pt x="1416875" y="1423822"/>
                </a:lnTo>
                <a:lnTo>
                  <a:pt x="1419250" y="1423822"/>
                </a:lnTo>
                <a:lnTo>
                  <a:pt x="1421625" y="1407312"/>
                </a:lnTo>
                <a:lnTo>
                  <a:pt x="1424000" y="1407312"/>
                </a:lnTo>
                <a:lnTo>
                  <a:pt x="1433499" y="1360322"/>
                </a:lnTo>
                <a:lnTo>
                  <a:pt x="1435862" y="1360322"/>
                </a:lnTo>
                <a:lnTo>
                  <a:pt x="1438059" y="1343812"/>
                </a:lnTo>
                <a:lnTo>
                  <a:pt x="1439964" y="1343812"/>
                </a:lnTo>
                <a:lnTo>
                  <a:pt x="1441424" y="1328572"/>
                </a:lnTo>
                <a:lnTo>
                  <a:pt x="1442618" y="1328572"/>
                </a:lnTo>
                <a:lnTo>
                  <a:pt x="1444993" y="1312062"/>
                </a:lnTo>
                <a:lnTo>
                  <a:pt x="1446174" y="1296822"/>
                </a:lnTo>
                <a:lnTo>
                  <a:pt x="1447761" y="1281582"/>
                </a:lnTo>
                <a:lnTo>
                  <a:pt x="1450454" y="1249832"/>
                </a:lnTo>
                <a:lnTo>
                  <a:pt x="1453896" y="1218082"/>
                </a:lnTo>
                <a:lnTo>
                  <a:pt x="1458226" y="1186332"/>
                </a:lnTo>
                <a:lnTo>
                  <a:pt x="1463598" y="1154582"/>
                </a:lnTo>
                <a:lnTo>
                  <a:pt x="1466253" y="1138072"/>
                </a:lnTo>
                <a:lnTo>
                  <a:pt x="1469339" y="1122832"/>
                </a:lnTo>
                <a:lnTo>
                  <a:pt x="1472730" y="1107592"/>
                </a:lnTo>
                <a:lnTo>
                  <a:pt x="1476273" y="1091082"/>
                </a:lnTo>
                <a:lnTo>
                  <a:pt x="1478622" y="1075842"/>
                </a:lnTo>
                <a:lnTo>
                  <a:pt x="1480832" y="1075842"/>
                </a:lnTo>
                <a:lnTo>
                  <a:pt x="1482737" y="1059332"/>
                </a:lnTo>
                <a:lnTo>
                  <a:pt x="1484198" y="1059332"/>
                </a:lnTo>
                <a:lnTo>
                  <a:pt x="1486573" y="1044092"/>
                </a:lnTo>
                <a:lnTo>
                  <a:pt x="1491322" y="1027582"/>
                </a:lnTo>
                <a:lnTo>
                  <a:pt x="1493697" y="1027582"/>
                </a:lnTo>
                <a:lnTo>
                  <a:pt x="1504962" y="995832"/>
                </a:lnTo>
                <a:lnTo>
                  <a:pt x="1517256" y="964082"/>
                </a:lnTo>
                <a:lnTo>
                  <a:pt x="1530451" y="932332"/>
                </a:lnTo>
                <a:lnTo>
                  <a:pt x="1544383" y="917092"/>
                </a:lnTo>
                <a:lnTo>
                  <a:pt x="1551787" y="901852"/>
                </a:lnTo>
                <a:lnTo>
                  <a:pt x="1559636" y="885342"/>
                </a:lnTo>
                <a:lnTo>
                  <a:pt x="1567776" y="870102"/>
                </a:lnTo>
                <a:lnTo>
                  <a:pt x="1576070" y="853592"/>
                </a:lnTo>
                <a:lnTo>
                  <a:pt x="1581759" y="853592"/>
                </a:lnTo>
                <a:lnTo>
                  <a:pt x="1592554" y="838352"/>
                </a:lnTo>
                <a:lnTo>
                  <a:pt x="1598244" y="821842"/>
                </a:lnTo>
                <a:lnTo>
                  <a:pt x="1595069" y="838352"/>
                </a:lnTo>
                <a:lnTo>
                  <a:pt x="1592973" y="838352"/>
                </a:lnTo>
                <a:lnTo>
                  <a:pt x="1591310" y="853592"/>
                </a:lnTo>
                <a:lnTo>
                  <a:pt x="1589951" y="853592"/>
                </a:lnTo>
                <a:lnTo>
                  <a:pt x="1588744" y="870102"/>
                </a:lnTo>
                <a:lnTo>
                  <a:pt x="1586382" y="885342"/>
                </a:lnTo>
                <a:lnTo>
                  <a:pt x="1584185" y="901852"/>
                </a:lnTo>
                <a:lnTo>
                  <a:pt x="1582280" y="917092"/>
                </a:lnTo>
                <a:lnTo>
                  <a:pt x="1580819" y="932332"/>
                </a:lnTo>
                <a:lnTo>
                  <a:pt x="1578711" y="948842"/>
                </a:lnTo>
                <a:lnTo>
                  <a:pt x="1574482" y="995832"/>
                </a:lnTo>
                <a:lnTo>
                  <a:pt x="1571586" y="1044092"/>
                </a:lnTo>
                <a:lnTo>
                  <a:pt x="1571320" y="1059332"/>
                </a:lnTo>
                <a:lnTo>
                  <a:pt x="1570647" y="1075842"/>
                </a:lnTo>
                <a:lnTo>
                  <a:pt x="1570723" y="1091082"/>
                </a:lnTo>
                <a:lnTo>
                  <a:pt x="1571091" y="1107592"/>
                </a:lnTo>
                <a:lnTo>
                  <a:pt x="1571320" y="1122832"/>
                </a:lnTo>
                <a:lnTo>
                  <a:pt x="1572260" y="1138072"/>
                </a:lnTo>
                <a:lnTo>
                  <a:pt x="1573542" y="1169822"/>
                </a:lnTo>
                <a:lnTo>
                  <a:pt x="1574482" y="1186332"/>
                </a:lnTo>
                <a:lnTo>
                  <a:pt x="1575917" y="1201572"/>
                </a:lnTo>
                <a:lnTo>
                  <a:pt x="1579384" y="1233322"/>
                </a:lnTo>
                <a:lnTo>
                  <a:pt x="1580819" y="1249832"/>
                </a:lnTo>
                <a:lnTo>
                  <a:pt x="1583169" y="1281582"/>
                </a:lnTo>
                <a:lnTo>
                  <a:pt x="1585379" y="1312062"/>
                </a:lnTo>
                <a:lnTo>
                  <a:pt x="1587284" y="1343812"/>
                </a:lnTo>
                <a:lnTo>
                  <a:pt x="1588744" y="1375562"/>
                </a:lnTo>
                <a:lnTo>
                  <a:pt x="1589684" y="1392072"/>
                </a:lnTo>
                <a:lnTo>
                  <a:pt x="1590967" y="1407312"/>
                </a:lnTo>
                <a:lnTo>
                  <a:pt x="1591906" y="1423822"/>
                </a:lnTo>
                <a:lnTo>
                  <a:pt x="1593075" y="1439062"/>
                </a:lnTo>
                <a:lnTo>
                  <a:pt x="1594078" y="1455572"/>
                </a:lnTo>
                <a:lnTo>
                  <a:pt x="1594802" y="1470812"/>
                </a:lnTo>
                <a:lnTo>
                  <a:pt x="1595069" y="1487322"/>
                </a:lnTo>
                <a:lnTo>
                  <a:pt x="1595043" y="1502562"/>
                </a:lnTo>
                <a:lnTo>
                  <a:pt x="1593494" y="1549552"/>
                </a:lnTo>
                <a:lnTo>
                  <a:pt x="1587754" y="1597812"/>
                </a:lnTo>
                <a:lnTo>
                  <a:pt x="1584363" y="1629562"/>
                </a:lnTo>
                <a:lnTo>
                  <a:pt x="1580819" y="1661312"/>
                </a:lnTo>
                <a:lnTo>
                  <a:pt x="1578711" y="1676552"/>
                </a:lnTo>
                <a:lnTo>
                  <a:pt x="1577060" y="1676552"/>
                </a:lnTo>
                <a:lnTo>
                  <a:pt x="1575701" y="1693062"/>
                </a:lnTo>
                <a:lnTo>
                  <a:pt x="1569732" y="1771802"/>
                </a:lnTo>
                <a:lnTo>
                  <a:pt x="1568818" y="1771802"/>
                </a:lnTo>
                <a:lnTo>
                  <a:pt x="1568348" y="1787042"/>
                </a:lnTo>
                <a:lnTo>
                  <a:pt x="1568170" y="1787042"/>
                </a:lnTo>
                <a:lnTo>
                  <a:pt x="1568145" y="1882292"/>
                </a:lnTo>
                <a:lnTo>
                  <a:pt x="1568424" y="1897532"/>
                </a:lnTo>
                <a:lnTo>
                  <a:pt x="1568907" y="1908962"/>
                </a:lnTo>
                <a:lnTo>
                  <a:pt x="1616964" y="1908962"/>
                </a:lnTo>
                <a:lnTo>
                  <a:pt x="1616316" y="1897532"/>
                </a:lnTo>
                <a:lnTo>
                  <a:pt x="1615020" y="1867052"/>
                </a:lnTo>
                <a:lnTo>
                  <a:pt x="1614081" y="1850542"/>
                </a:lnTo>
                <a:lnTo>
                  <a:pt x="1614081" y="1787042"/>
                </a:lnTo>
                <a:lnTo>
                  <a:pt x="1614601" y="1771802"/>
                </a:lnTo>
                <a:lnTo>
                  <a:pt x="1615859" y="1740052"/>
                </a:lnTo>
                <a:lnTo>
                  <a:pt x="1617421" y="1723542"/>
                </a:lnTo>
                <a:lnTo>
                  <a:pt x="1618830" y="1693062"/>
                </a:lnTo>
                <a:lnTo>
                  <a:pt x="1620418" y="1693062"/>
                </a:lnTo>
                <a:lnTo>
                  <a:pt x="1620418" y="1676552"/>
                </a:lnTo>
                <a:lnTo>
                  <a:pt x="1622107" y="1661312"/>
                </a:lnTo>
                <a:lnTo>
                  <a:pt x="1626654" y="1613052"/>
                </a:lnTo>
                <a:lnTo>
                  <a:pt x="1628343" y="1581302"/>
                </a:lnTo>
                <a:lnTo>
                  <a:pt x="1630362" y="1549552"/>
                </a:lnTo>
                <a:lnTo>
                  <a:pt x="1631505" y="1517802"/>
                </a:lnTo>
                <a:lnTo>
                  <a:pt x="1631454" y="1487322"/>
                </a:lnTo>
                <a:lnTo>
                  <a:pt x="1629918" y="1455572"/>
                </a:lnTo>
                <a:lnTo>
                  <a:pt x="1627568" y="1423822"/>
                </a:lnTo>
                <a:lnTo>
                  <a:pt x="1625269" y="1389532"/>
                </a:lnTo>
                <a:lnTo>
                  <a:pt x="1623466" y="1360322"/>
                </a:lnTo>
                <a:lnTo>
                  <a:pt x="1622005" y="1328572"/>
                </a:lnTo>
                <a:lnTo>
                  <a:pt x="1619605" y="1296822"/>
                </a:lnTo>
                <a:lnTo>
                  <a:pt x="1617052" y="1265072"/>
                </a:lnTo>
                <a:lnTo>
                  <a:pt x="1614208" y="1233322"/>
                </a:lnTo>
                <a:lnTo>
                  <a:pt x="1610918" y="1201572"/>
                </a:lnTo>
                <a:lnTo>
                  <a:pt x="1609064" y="1186332"/>
                </a:lnTo>
                <a:lnTo>
                  <a:pt x="1607947" y="1169822"/>
                </a:lnTo>
                <a:lnTo>
                  <a:pt x="1607134" y="1154582"/>
                </a:lnTo>
                <a:lnTo>
                  <a:pt x="1606169" y="1138072"/>
                </a:lnTo>
                <a:lnTo>
                  <a:pt x="1605000" y="1138072"/>
                </a:lnTo>
                <a:lnTo>
                  <a:pt x="1603984" y="1122832"/>
                </a:lnTo>
                <a:lnTo>
                  <a:pt x="1603273" y="1107592"/>
                </a:lnTo>
                <a:lnTo>
                  <a:pt x="1602994" y="1091082"/>
                </a:lnTo>
                <a:lnTo>
                  <a:pt x="1603019" y="1075842"/>
                </a:lnTo>
                <a:lnTo>
                  <a:pt x="1603197" y="1059332"/>
                </a:lnTo>
                <a:lnTo>
                  <a:pt x="1603667" y="1059332"/>
                </a:lnTo>
                <a:lnTo>
                  <a:pt x="1604581" y="1044092"/>
                </a:lnTo>
                <a:lnTo>
                  <a:pt x="1604822" y="1044092"/>
                </a:lnTo>
                <a:lnTo>
                  <a:pt x="1605915" y="1012342"/>
                </a:lnTo>
                <a:lnTo>
                  <a:pt x="1606169" y="1012342"/>
                </a:lnTo>
                <a:lnTo>
                  <a:pt x="1607870" y="980592"/>
                </a:lnTo>
                <a:lnTo>
                  <a:pt x="1610321" y="964082"/>
                </a:lnTo>
                <a:lnTo>
                  <a:pt x="1613065" y="932332"/>
                </a:lnTo>
                <a:lnTo>
                  <a:pt x="1615668" y="917092"/>
                </a:lnTo>
                <a:lnTo>
                  <a:pt x="1617103" y="901852"/>
                </a:lnTo>
                <a:lnTo>
                  <a:pt x="1620570" y="885342"/>
                </a:lnTo>
                <a:lnTo>
                  <a:pt x="1622005" y="870102"/>
                </a:lnTo>
                <a:lnTo>
                  <a:pt x="1624152" y="853592"/>
                </a:lnTo>
                <a:lnTo>
                  <a:pt x="1626158" y="853592"/>
                </a:lnTo>
                <a:lnTo>
                  <a:pt x="1628457" y="838352"/>
                </a:lnTo>
                <a:lnTo>
                  <a:pt x="1631505" y="821842"/>
                </a:lnTo>
                <a:lnTo>
                  <a:pt x="1634159" y="821842"/>
                </a:lnTo>
                <a:lnTo>
                  <a:pt x="1637245" y="806602"/>
                </a:lnTo>
                <a:lnTo>
                  <a:pt x="1640636" y="806602"/>
                </a:lnTo>
                <a:lnTo>
                  <a:pt x="1644180" y="790092"/>
                </a:lnTo>
                <a:lnTo>
                  <a:pt x="1648929" y="821842"/>
                </a:lnTo>
                <a:lnTo>
                  <a:pt x="1653705" y="838352"/>
                </a:lnTo>
                <a:lnTo>
                  <a:pt x="1658632" y="853592"/>
                </a:lnTo>
                <a:lnTo>
                  <a:pt x="1663852" y="870102"/>
                </a:lnTo>
                <a:lnTo>
                  <a:pt x="1669529" y="885342"/>
                </a:lnTo>
                <a:lnTo>
                  <a:pt x="1675485" y="901852"/>
                </a:lnTo>
                <a:lnTo>
                  <a:pt x="1681607" y="917092"/>
                </a:lnTo>
                <a:lnTo>
                  <a:pt x="1688007" y="932332"/>
                </a:lnTo>
                <a:lnTo>
                  <a:pt x="1694865" y="964082"/>
                </a:lnTo>
                <a:lnTo>
                  <a:pt x="1698675" y="964082"/>
                </a:lnTo>
                <a:lnTo>
                  <a:pt x="1702790" y="980592"/>
                </a:lnTo>
                <a:lnTo>
                  <a:pt x="1706892" y="980592"/>
                </a:lnTo>
                <a:lnTo>
                  <a:pt x="1710702" y="995832"/>
                </a:lnTo>
                <a:lnTo>
                  <a:pt x="1724964" y="1027582"/>
                </a:lnTo>
                <a:lnTo>
                  <a:pt x="1729473" y="1044092"/>
                </a:lnTo>
                <a:lnTo>
                  <a:pt x="1737880" y="1059332"/>
                </a:lnTo>
                <a:lnTo>
                  <a:pt x="1742389" y="1059332"/>
                </a:lnTo>
                <a:lnTo>
                  <a:pt x="1747393" y="1075842"/>
                </a:lnTo>
                <a:lnTo>
                  <a:pt x="1757984" y="1091082"/>
                </a:lnTo>
                <a:lnTo>
                  <a:pt x="1762975" y="1107592"/>
                </a:lnTo>
                <a:lnTo>
                  <a:pt x="1767738" y="1107592"/>
                </a:lnTo>
                <a:lnTo>
                  <a:pt x="1769313" y="1122832"/>
                </a:lnTo>
                <a:lnTo>
                  <a:pt x="1770900" y="1122832"/>
                </a:lnTo>
                <a:lnTo>
                  <a:pt x="1793621" y="1169822"/>
                </a:lnTo>
                <a:lnTo>
                  <a:pt x="1800999" y="1186332"/>
                </a:lnTo>
                <a:lnTo>
                  <a:pt x="1815249" y="1218082"/>
                </a:lnTo>
                <a:lnTo>
                  <a:pt x="1819033" y="1233322"/>
                </a:lnTo>
                <a:lnTo>
                  <a:pt x="1822970" y="1233322"/>
                </a:lnTo>
                <a:lnTo>
                  <a:pt x="1826615" y="1249832"/>
                </a:lnTo>
                <a:lnTo>
                  <a:pt x="1829511" y="1249832"/>
                </a:lnTo>
                <a:lnTo>
                  <a:pt x="1835429" y="1265072"/>
                </a:lnTo>
                <a:lnTo>
                  <a:pt x="1841195" y="1281582"/>
                </a:lnTo>
                <a:lnTo>
                  <a:pt x="1846656" y="1312062"/>
                </a:lnTo>
                <a:lnTo>
                  <a:pt x="1851685" y="1328572"/>
                </a:lnTo>
                <a:lnTo>
                  <a:pt x="1857349" y="1343812"/>
                </a:lnTo>
                <a:lnTo>
                  <a:pt x="1862569" y="1360322"/>
                </a:lnTo>
                <a:lnTo>
                  <a:pt x="1867496" y="1375562"/>
                </a:lnTo>
                <a:lnTo>
                  <a:pt x="1872272" y="1392072"/>
                </a:lnTo>
                <a:lnTo>
                  <a:pt x="1874405" y="1407312"/>
                </a:lnTo>
                <a:lnTo>
                  <a:pt x="1878063" y="1423822"/>
                </a:lnTo>
                <a:lnTo>
                  <a:pt x="1882305" y="1455572"/>
                </a:lnTo>
                <a:lnTo>
                  <a:pt x="1883956" y="1470812"/>
                </a:lnTo>
                <a:lnTo>
                  <a:pt x="1885315" y="1470812"/>
                </a:lnTo>
                <a:lnTo>
                  <a:pt x="1886534" y="1487322"/>
                </a:lnTo>
                <a:lnTo>
                  <a:pt x="1887689" y="1502562"/>
                </a:lnTo>
                <a:lnTo>
                  <a:pt x="1888705" y="1517802"/>
                </a:lnTo>
                <a:lnTo>
                  <a:pt x="1889429" y="1517802"/>
                </a:lnTo>
                <a:lnTo>
                  <a:pt x="1889696" y="1534312"/>
                </a:lnTo>
                <a:lnTo>
                  <a:pt x="1890610" y="1549552"/>
                </a:lnTo>
                <a:lnTo>
                  <a:pt x="1891080" y="1566062"/>
                </a:lnTo>
                <a:lnTo>
                  <a:pt x="1891258" y="1566062"/>
                </a:lnTo>
                <a:lnTo>
                  <a:pt x="1891284" y="1581302"/>
                </a:lnTo>
                <a:lnTo>
                  <a:pt x="1886216" y="1613052"/>
                </a:lnTo>
                <a:lnTo>
                  <a:pt x="1880400" y="1644802"/>
                </a:lnTo>
                <a:lnTo>
                  <a:pt x="1873681" y="1676552"/>
                </a:lnTo>
                <a:lnTo>
                  <a:pt x="1865934" y="1693062"/>
                </a:lnTo>
                <a:lnTo>
                  <a:pt x="1864360" y="1708302"/>
                </a:lnTo>
                <a:lnTo>
                  <a:pt x="1861185" y="1708302"/>
                </a:lnTo>
                <a:lnTo>
                  <a:pt x="1859610" y="1723542"/>
                </a:lnTo>
                <a:lnTo>
                  <a:pt x="1859127" y="1725206"/>
                </a:lnTo>
                <a:lnTo>
                  <a:pt x="1858022" y="1726311"/>
                </a:lnTo>
                <a:lnTo>
                  <a:pt x="1858022" y="1727885"/>
                </a:lnTo>
                <a:lnTo>
                  <a:pt x="1858479" y="1727428"/>
                </a:lnTo>
                <a:lnTo>
                  <a:pt x="1854847" y="1740052"/>
                </a:lnTo>
                <a:lnTo>
                  <a:pt x="1845348" y="1755292"/>
                </a:lnTo>
                <a:lnTo>
                  <a:pt x="1840598" y="1771802"/>
                </a:lnTo>
                <a:lnTo>
                  <a:pt x="1837283" y="1787042"/>
                </a:lnTo>
                <a:lnTo>
                  <a:pt x="1831238" y="1803552"/>
                </a:lnTo>
                <a:lnTo>
                  <a:pt x="1827923" y="1803552"/>
                </a:lnTo>
                <a:lnTo>
                  <a:pt x="1824355" y="1818792"/>
                </a:lnTo>
                <a:lnTo>
                  <a:pt x="1820799" y="1818792"/>
                </a:lnTo>
                <a:lnTo>
                  <a:pt x="1817230" y="1835302"/>
                </a:lnTo>
                <a:lnTo>
                  <a:pt x="1813674" y="1835302"/>
                </a:lnTo>
                <a:lnTo>
                  <a:pt x="1806270" y="1850542"/>
                </a:lnTo>
                <a:lnTo>
                  <a:pt x="1798421" y="1867052"/>
                </a:lnTo>
                <a:lnTo>
                  <a:pt x="1790280" y="1897532"/>
                </a:lnTo>
                <a:lnTo>
                  <a:pt x="1784591" y="1908962"/>
                </a:lnTo>
                <a:lnTo>
                  <a:pt x="1856905" y="1908962"/>
                </a:lnTo>
                <a:lnTo>
                  <a:pt x="1862772" y="1897532"/>
                </a:lnTo>
                <a:lnTo>
                  <a:pt x="1867281" y="1882292"/>
                </a:lnTo>
                <a:lnTo>
                  <a:pt x="1875688" y="1867052"/>
                </a:lnTo>
                <a:lnTo>
                  <a:pt x="1880196" y="1867052"/>
                </a:lnTo>
                <a:lnTo>
                  <a:pt x="1884006" y="1850542"/>
                </a:lnTo>
                <a:lnTo>
                  <a:pt x="1892223" y="1835302"/>
                </a:lnTo>
                <a:lnTo>
                  <a:pt x="1896033" y="1835302"/>
                </a:lnTo>
                <a:lnTo>
                  <a:pt x="1910295" y="1803552"/>
                </a:lnTo>
                <a:lnTo>
                  <a:pt x="1913864" y="1787042"/>
                </a:lnTo>
                <a:lnTo>
                  <a:pt x="1920989" y="1771802"/>
                </a:lnTo>
                <a:lnTo>
                  <a:pt x="1924545" y="1755292"/>
                </a:lnTo>
                <a:lnTo>
                  <a:pt x="1931657" y="1740052"/>
                </a:lnTo>
                <a:lnTo>
                  <a:pt x="1938604" y="1723542"/>
                </a:lnTo>
                <a:lnTo>
                  <a:pt x="1960981" y="1661312"/>
                </a:lnTo>
                <a:lnTo>
                  <a:pt x="1964740" y="1629562"/>
                </a:lnTo>
                <a:lnTo>
                  <a:pt x="1966099" y="1629562"/>
                </a:lnTo>
                <a:lnTo>
                  <a:pt x="1967318" y="1613052"/>
                </a:lnTo>
                <a:lnTo>
                  <a:pt x="1969173" y="1613052"/>
                </a:lnTo>
                <a:lnTo>
                  <a:pt x="1970290" y="1597812"/>
                </a:lnTo>
                <a:lnTo>
                  <a:pt x="1971103" y="1581302"/>
                </a:lnTo>
                <a:lnTo>
                  <a:pt x="1972068" y="1581302"/>
                </a:lnTo>
                <a:close/>
              </a:path>
            </a:pathLst>
          </a:custGeom>
          <a:solidFill>
            <a:srgbClr val="2E3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464283" y="159"/>
            <a:ext cx="2039659" cy="15561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98400" y="285146"/>
            <a:ext cx="11438255" cy="2043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00" b="0" i="0">
                <a:solidFill>
                  <a:srgbClr val="2E38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5399" y="4492839"/>
            <a:ext cx="10077200" cy="267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2E3853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5743" y="980698"/>
            <a:ext cx="14697710" cy="5195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083300" marR="5080" indent="-6071235">
              <a:lnSpc>
                <a:spcPct val="116399"/>
              </a:lnSpc>
              <a:spcBef>
                <a:spcPts val="105"/>
              </a:spcBef>
            </a:pPr>
            <a:r>
              <a:rPr sz="11400" spc="-10" dirty="0"/>
              <a:t>Finance</a:t>
            </a:r>
            <a:r>
              <a:rPr sz="11400" spc="-1035" dirty="0"/>
              <a:t> </a:t>
            </a:r>
            <a:r>
              <a:rPr sz="11400" spc="-55" dirty="0"/>
              <a:t>News</a:t>
            </a:r>
            <a:r>
              <a:rPr sz="11400" spc="-1035" dirty="0"/>
              <a:t> </a:t>
            </a:r>
            <a:r>
              <a:rPr sz="11400" spc="70" dirty="0"/>
              <a:t>research </a:t>
            </a:r>
            <a:r>
              <a:rPr sz="11400" spc="-20" dirty="0"/>
              <a:t>tool</a:t>
            </a:r>
            <a:endParaRPr sz="11400"/>
          </a:p>
          <a:p>
            <a:pPr marL="1165225">
              <a:lnSpc>
                <a:spcPct val="100000"/>
              </a:lnSpc>
              <a:spcBef>
                <a:spcPts val="265"/>
              </a:spcBef>
            </a:pPr>
            <a:r>
              <a:rPr sz="7150" spc="785" dirty="0"/>
              <a:t>-</a:t>
            </a:r>
            <a:r>
              <a:rPr sz="7150" spc="-120" dirty="0"/>
              <a:t>EQUITY</a:t>
            </a:r>
            <a:r>
              <a:rPr sz="7150" spc="-625" dirty="0"/>
              <a:t> </a:t>
            </a:r>
            <a:r>
              <a:rPr sz="7150" spc="80" dirty="0"/>
              <a:t>RESEARCH</a:t>
            </a:r>
            <a:r>
              <a:rPr sz="7150" spc="-620" dirty="0"/>
              <a:t> </a:t>
            </a:r>
            <a:r>
              <a:rPr sz="7150" spc="80" dirty="0"/>
              <a:t>ANALYSIS</a:t>
            </a:r>
            <a:endParaRPr sz="7150"/>
          </a:p>
        </p:txBody>
      </p:sp>
      <p:sp>
        <p:nvSpPr>
          <p:cNvPr id="3" name="object 3"/>
          <p:cNvSpPr txBox="1"/>
          <p:nvPr/>
        </p:nvSpPr>
        <p:spPr>
          <a:xfrm>
            <a:off x="7131581" y="7408036"/>
            <a:ext cx="4600575" cy="18256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3400" spc="140" dirty="0">
                <a:solidFill>
                  <a:srgbClr val="2E3853"/>
                </a:solidFill>
                <a:latin typeface="Arial MT"/>
                <a:cs typeface="Arial MT"/>
              </a:rPr>
              <a:t>-</a:t>
            </a:r>
            <a:r>
              <a:rPr sz="3400" spc="114" dirty="0">
                <a:solidFill>
                  <a:srgbClr val="2E3853"/>
                </a:solidFill>
                <a:latin typeface="Arial MT"/>
                <a:cs typeface="Arial MT"/>
              </a:rPr>
              <a:t>Charu</a:t>
            </a:r>
            <a:r>
              <a:rPr sz="3400" spc="-110" dirty="0">
                <a:solidFill>
                  <a:srgbClr val="2E3853"/>
                </a:solidFill>
                <a:latin typeface="Arial MT"/>
                <a:cs typeface="Arial MT"/>
              </a:rPr>
              <a:t> </a:t>
            </a:r>
            <a:r>
              <a:rPr sz="3400" spc="95" dirty="0">
                <a:solidFill>
                  <a:srgbClr val="2E3853"/>
                </a:solidFill>
                <a:latin typeface="Arial MT"/>
                <a:cs typeface="Arial MT"/>
              </a:rPr>
              <a:t>saini</a:t>
            </a:r>
            <a:r>
              <a:rPr sz="3400" spc="-105" dirty="0">
                <a:solidFill>
                  <a:srgbClr val="2E3853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2E3853"/>
                </a:solidFill>
                <a:latin typeface="Arial MT"/>
                <a:cs typeface="Arial MT"/>
              </a:rPr>
              <a:t>(220729)</a:t>
            </a:r>
            <a:endParaRPr sz="3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140" dirty="0">
                <a:solidFill>
                  <a:srgbClr val="2E3853"/>
                </a:solidFill>
                <a:latin typeface="Arial MT"/>
                <a:cs typeface="Arial MT"/>
              </a:rPr>
              <a:t>-</a:t>
            </a:r>
            <a:r>
              <a:rPr sz="3400" spc="90" dirty="0">
                <a:solidFill>
                  <a:srgbClr val="2E3853"/>
                </a:solidFill>
                <a:latin typeface="Arial MT"/>
                <a:cs typeface="Arial MT"/>
              </a:rPr>
              <a:t>Nirbhay(220412)</a:t>
            </a:r>
            <a:endParaRPr sz="3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140" dirty="0">
                <a:solidFill>
                  <a:srgbClr val="2E3853"/>
                </a:solidFill>
                <a:latin typeface="Arial MT"/>
                <a:cs typeface="Arial MT"/>
              </a:rPr>
              <a:t>-</a:t>
            </a:r>
            <a:r>
              <a:rPr sz="3400" spc="90" dirty="0">
                <a:solidFill>
                  <a:srgbClr val="2E3853"/>
                </a:solidFill>
                <a:latin typeface="Arial MT"/>
                <a:cs typeface="Arial MT"/>
              </a:rPr>
              <a:t>Vishal</a:t>
            </a:r>
            <a:r>
              <a:rPr sz="3400" spc="-85" dirty="0">
                <a:solidFill>
                  <a:srgbClr val="2E3853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2E3853"/>
                </a:solidFill>
                <a:latin typeface="Arial MT"/>
                <a:cs typeface="Arial MT"/>
              </a:rPr>
              <a:t>yadav(220612)</a:t>
            </a:r>
            <a:endParaRPr sz="3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9104" y="1880169"/>
            <a:ext cx="14249399" cy="84068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71519" y="427259"/>
            <a:ext cx="7543800" cy="1057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750" spc="-114" dirty="0"/>
              <a:t>LITERATURE</a:t>
            </a:r>
            <a:r>
              <a:rPr sz="6750" spc="-565" dirty="0"/>
              <a:t> </a:t>
            </a:r>
            <a:r>
              <a:rPr sz="6750" spc="-70" dirty="0"/>
              <a:t>REVIEW</a:t>
            </a:r>
            <a:endParaRPr sz="67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3517" y="4006603"/>
            <a:ext cx="8481060" cy="2043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240" dirty="0"/>
              <a:t>THANK</a:t>
            </a:r>
            <a:r>
              <a:rPr spc="-1185" dirty="0"/>
              <a:t> </a:t>
            </a:r>
            <a:r>
              <a:rPr spc="-30" dirty="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1873" y="2460271"/>
            <a:ext cx="8464550" cy="1683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850" spc="-35" dirty="0"/>
              <a:t>BACKGROUND</a:t>
            </a:r>
            <a:endParaRPr sz="108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765" marR="17145" indent="-635" algn="ctr">
              <a:lnSpc>
                <a:spcPts val="4130"/>
              </a:lnSpc>
              <a:spcBef>
                <a:spcPts val="445"/>
              </a:spcBef>
            </a:pPr>
            <a:r>
              <a:rPr spc="170" dirty="0"/>
              <a:t>A</a:t>
            </a:r>
            <a:r>
              <a:rPr spc="-245" dirty="0"/>
              <a:t> </a:t>
            </a:r>
            <a:r>
              <a:rPr spc="-60" dirty="0"/>
              <a:t>finance</a:t>
            </a:r>
            <a:r>
              <a:rPr spc="-245" dirty="0"/>
              <a:t> </a:t>
            </a:r>
            <a:r>
              <a:rPr spc="-55" dirty="0"/>
              <a:t>data</a:t>
            </a:r>
            <a:r>
              <a:rPr spc="-245" dirty="0"/>
              <a:t> </a:t>
            </a:r>
            <a:r>
              <a:rPr spc="-130" dirty="0"/>
              <a:t>anaLyst</a:t>
            </a:r>
            <a:r>
              <a:rPr spc="-245" dirty="0"/>
              <a:t> </a:t>
            </a:r>
            <a:r>
              <a:rPr spc="-125" dirty="0"/>
              <a:t>reviews</a:t>
            </a:r>
            <a:r>
              <a:rPr spc="-245" dirty="0"/>
              <a:t> </a:t>
            </a:r>
            <a:r>
              <a:rPr spc="-285" dirty="0"/>
              <a:t>muLtipLe</a:t>
            </a:r>
            <a:r>
              <a:rPr spc="-240" dirty="0"/>
              <a:t> </a:t>
            </a:r>
            <a:r>
              <a:rPr spc="-10" dirty="0"/>
              <a:t>articLes and</a:t>
            </a:r>
            <a:r>
              <a:rPr spc="-245" dirty="0"/>
              <a:t> </a:t>
            </a:r>
            <a:r>
              <a:rPr spc="-75" dirty="0"/>
              <a:t>newspapers</a:t>
            </a:r>
            <a:r>
              <a:rPr spc="-240" dirty="0"/>
              <a:t> </a:t>
            </a:r>
            <a:r>
              <a:rPr spc="-229" dirty="0"/>
              <a:t>daiLy</a:t>
            </a:r>
            <a:r>
              <a:rPr spc="-240" dirty="0"/>
              <a:t> </a:t>
            </a:r>
            <a:r>
              <a:rPr spc="-105" dirty="0"/>
              <a:t>to</a:t>
            </a:r>
            <a:r>
              <a:rPr spc="-240" dirty="0"/>
              <a:t> </a:t>
            </a:r>
            <a:r>
              <a:rPr spc="-185" dirty="0"/>
              <a:t>anaLyze</a:t>
            </a:r>
            <a:r>
              <a:rPr spc="-245" dirty="0"/>
              <a:t> </a:t>
            </a:r>
            <a:r>
              <a:rPr spc="-140" dirty="0"/>
              <a:t>the</a:t>
            </a:r>
            <a:r>
              <a:rPr spc="-240" dirty="0"/>
              <a:t> </a:t>
            </a:r>
            <a:r>
              <a:rPr spc="-35" dirty="0"/>
              <a:t>stock</a:t>
            </a:r>
            <a:r>
              <a:rPr spc="-240" dirty="0"/>
              <a:t> </a:t>
            </a:r>
            <a:r>
              <a:rPr spc="-40" dirty="0"/>
              <a:t>market.</a:t>
            </a:r>
          </a:p>
          <a:p>
            <a:pPr algn="ctr">
              <a:lnSpc>
                <a:spcPts val="3895"/>
              </a:lnSpc>
            </a:pPr>
            <a:r>
              <a:rPr spc="-30" dirty="0"/>
              <a:t>This</a:t>
            </a:r>
            <a:r>
              <a:rPr spc="-235" dirty="0"/>
              <a:t> </a:t>
            </a:r>
            <a:r>
              <a:rPr spc="-50" dirty="0"/>
              <a:t>process</a:t>
            </a:r>
            <a:r>
              <a:rPr spc="-229" dirty="0"/>
              <a:t> </a:t>
            </a:r>
            <a:r>
              <a:rPr dirty="0"/>
              <a:t>is</a:t>
            </a:r>
            <a:r>
              <a:rPr spc="-229" dirty="0"/>
              <a:t> </a:t>
            </a:r>
            <a:r>
              <a:rPr spc="-70" dirty="0"/>
              <a:t>time-</a:t>
            </a:r>
            <a:r>
              <a:rPr spc="-60" dirty="0"/>
              <a:t>consuming,</a:t>
            </a:r>
            <a:r>
              <a:rPr spc="-229" dirty="0"/>
              <a:t> </a:t>
            </a:r>
            <a:r>
              <a:rPr spc="-10" dirty="0"/>
              <a:t>and</a:t>
            </a:r>
            <a:r>
              <a:rPr spc="-235" dirty="0"/>
              <a:t> </a:t>
            </a:r>
            <a:r>
              <a:rPr spc="-10" dirty="0"/>
              <a:t>cruciaL</a:t>
            </a:r>
          </a:p>
          <a:p>
            <a:pPr marL="12700" marR="5080" algn="ctr">
              <a:lnSpc>
                <a:spcPts val="4130"/>
              </a:lnSpc>
              <a:spcBef>
                <a:spcPts val="219"/>
              </a:spcBef>
            </a:pPr>
            <a:r>
              <a:rPr spc="-40" dirty="0"/>
              <a:t>information</a:t>
            </a:r>
            <a:r>
              <a:rPr spc="-235" dirty="0"/>
              <a:t> </a:t>
            </a:r>
            <a:r>
              <a:rPr spc="-35" dirty="0"/>
              <a:t>may</a:t>
            </a:r>
            <a:r>
              <a:rPr spc="-229" dirty="0"/>
              <a:t> </a:t>
            </a:r>
            <a:r>
              <a:rPr spc="-60" dirty="0"/>
              <a:t>sometimes</a:t>
            </a:r>
            <a:r>
              <a:rPr spc="-229" dirty="0"/>
              <a:t> </a:t>
            </a:r>
            <a:r>
              <a:rPr spc="-210" dirty="0"/>
              <a:t>be</a:t>
            </a:r>
            <a:r>
              <a:rPr spc="-229" dirty="0"/>
              <a:t> </a:t>
            </a:r>
            <a:r>
              <a:rPr spc="-50" dirty="0"/>
              <a:t>missing,</a:t>
            </a:r>
            <a:r>
              <a:rPr spc="-229" dirty="0"/>
              <a:t> </a:t>
            </a:r>
            <a:r>
              <a:rPr spc="-10" dirty="0"/>
              <a:t>impacting </a:t>
            </a:r>
            <a:r>
              <a:rPr spc="-180" dirty="0"/>
              <a:t>criticaL</a:t>
            </a:r>
            <a:r>
              <a:rPr spc="-250" dirty="0"/>
              <a:t> </a:t>
            </a:r>
            <a:r>
              <a:rPr spc="-120" dirty="0"/>
              <a:t>financiaL</a:t>
            </a:r>
            <a:r>
              <a:rPr spc="-245" dirty="0"/>
              <a:t> </a:t>
            </a:r>
            <a:r>
              <a:rPr spc="-10" dirty="0"/>
              <a:t>decisions.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8091" y="-112339"/>
            <a:ext cx="9867900" cy="1683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850" spc="-85" dirty="0"/>
              <a:t>PROJECT</a:t>
            </a:r>
            <a:r>
              <a:rPr sz="10850" spc="-950" dirty="0"/>
              <a:t> </a:t>
            </a:r>
            <a:r>
              <a:rPr sz="10850" spc="-10" dirty="0"/>
              <a:t>GOALS</a:t>
            </a:r>
            <a:endParaRPr sz="10850"/>
          </a:p>
        </p:txBody>
      </p:sp>
      <p:sp>
        <p:nvSpPr>
          <p:cNvPr id="3" name="object 3"/>
          <p:cNvSpPr txBox="1"/>
          <p:nvPr/>
        </p:nvSpPr>
        <p:spPr>
          <a:xfrm>
            <a:off x="3813595" y="2018308"/>
            <a:ext cx="10257155" cy="766000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065" marR="76200" algn="ctr">
              <a:lnSpc>
                <a:spcPts val="4130"/>
              </a:lnSpc>
              <a:spcBef>
                <a:spcPts val="445"/>
              </a:spcBef>
            </a:pP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DeveLop</a:t>
            </a:r>
            <a:r>
              <a:rPr sz="3650" spc="-24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5" dirty="0">
                <a:solidFill>
                  <a:srgbClr val="2E3853"/>
                </a:solidFill>
                <a:latin typeface="Trebuchet MS"/>
                <a:cs typeface="Trebuchet MS"/>
              </a:rPr>
              <a:t>a</a:t>
            </a:r>
            <a:r>
              <a:rPr sz="3650" spc="-24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95" dirty="0">
                <a:solidFill>
                  <a:srgbClr val="2E3853"/>
                </a:solidFill>
                <a:latin typeface="Trebuchet MS"/>
                <a:cs typeface="Trebuchet MS"/>
              </a:rPr>
              <a:t>chatbot</a:t>
            </a:r>
            <a:r>
              <a:rPr sz="3650" spc="-24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70" dirty="0">
                <a:solidFill>
                  <a:srgbClr val="2E3853"/>
                </a:solidFill>
                <a:latin typeface="Trebuchet MS"/>
                <a:cs typeface="Trebuchet MS"/>
              </a:rPr>
              <a:t>that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90" dirty="0">
                <a:solidFill>
                  <a:srgbClr val="2E3853"/>
                </a:solidFill>
                <a:latin typeface="Trebuchet MS"/>
                <a:cs typeface="Trebuchet MS"/>
              </a:rPr>
              <a:t>accepts</a:t>
            </a:r>
            <a:r>
              <a:rPr sz="3650" spc="-24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85" dirty="0">
                <a:solidFill>
                  <a:srgbClr val="2E3853"/>
                </a:solidFill>
                <a:latin typeface="Trebuchet MS"/>
                <a:cs typeface="Trebuchet MS"/>
              </a:rPr>
              <a:t>muLtipLe</a:t>
            </a:r>
            <a:r>
              <a:rPr sz="3650" spc="-24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10" dirty="0">
                <a:solidFill>
                  <a:srgbClr val="2E3853"/>
                </a:solidFill>
                <a:latin typeface="Trebuchet MS"/>
                <a:cs typeface="Trebuchet MS"/>
              </a:rPr>
              <a:t>articLe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5" dirty="0">
                <a:solidFill>
                  <a:srgbClr val="2E3853"/>
                </a:solidFill>
                <a:latin typeface="Trebuchet MS"/>
                <a:cs typeface="Trebuchet MS"/>
              </a:rPr>
              <a:t>and </a:t>
            </a:r>
            <a:r>
              <a:rPr sz="3650" spc="-100" dirty="0">
                <a:solidFill>
                  <a:srgbClr val="2E3853"/>
                </a:solidFill>
                <a:latin typeface="Trebuchet MS"/>
                <a:cs typeface="Trebuchet MS"/>
              </a:rPr>
              <a:t>newspaper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04" dirty="0">
                <a:solidFill>
                  <a:srgbClr val="2E3853"/>
                </a:solidFill>
                <a:latin typeface="Trebuchet MS"/>
                <a:cs typeface="Trebuchet MS"/>
              </a:rPr>
              <a:t>Links,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60" dirty="0">
                <a:solidFill>
                  <a:srgbClr val="2E3853"/>
                </a:solidFill>
                <a:latin typeface="Trebuchet MS"/>
                <a:cs typeface="Trebuchet MS"/>
              </a:rPr>
              <a:t>extracts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95" dirty="0">
                <a:solidFill>
                  <a:srgbClr val="2E3853"/>
                </a:solidFill>
                <a:latin typeface="Trebuchet MS"/>
                <a:cs typeface="Trebuchet MS"/>
              </a:rPr>
              <a:t>reLevant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information, and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80" dirty="0">
                <a:solidFill>
                  <a:srgbClr val="2E3853"/>
                </a:solidFill>
                <a:latin typeface="Trebuchet MS"/>
                <a:cs typeface="Trebuchet MS"/>
              </a:rPr>
              <a:t>provides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85" dirty="0">
                <a:solidFill>
                  <a:srgbClr val="2E3853"/>
                </a:solidFill>
                <a:latin typeface="Trebuchet MS"/>
                <a:cs typeface="Trebuchet MS"/>
              </a:rPr>
              <a:t>accurate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60" dirty="0">
                <a:solidFill>
                  <a:srgbClr val="2E3853"/>
                </a:solidFill>
                <a:latin typeface="Trebuchet MS"/>
                <a:cs typeface="Trebuchet MS"/>
              </a:rPr>
              <a:t>finance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0" dirty="0">
                <a:solidFill>
                  <a:srgbClr val="2E3853"/>
                </a:solidFill>
                <a:latin typeface="Trebuchet MS"/>
                <a:cs typeface="Trebuchet MS"/>
              </a:rPr>
              <a:t>anaLysis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75" dirty="0">
                <a:solidFill>
                  <a:srgbClr val="2E3853"/>
                </a:solidFill>
                <a:latin typeface="Trebuchet MS"/>
                <a:cs typeface="Trebuchet MS"/>
              </a:rPr>
              <a:t>based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5" dirty="0">
                <a:solidFill>
                  <a:srgbClr val="2E3853"/>
                </a:solidFill>
                <a:latin typeface="Trebuchet MS"/>
                <a:cs typeface="Trebuchet MS"/>
              </a:rPr>
              <a:t>on </a:t>
            </a:r>
            <a:r>
              <a:rPr sz="3650" spc="-30" dirty="0">
                <a:solidFill>
                  <a:srgbClr val="2E3853"/>
                </a:solidFill>
                <a:latin typeface="Trebuchet MS"/>
                <a:cs typeface="Trebuchet MS"/>
              </a:rPr>
              <a:t>user</a:t>
            </a:r>
            <a:r>
              <a:rPr sz="3650" spc="-26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queries.</a:t>
            </a:r>
            <a:endParaRPr sz="3650">
              <a:latin typeface="Trebuchet MS"/>
              <a:cs typeface="Trebuchet MS"/>
            </a:endParaRPr>
          </a:p>
          <a:p>
            <a:pPr marL="324485" marR="5080" algn="ctr">
              <a:lnSpc>
                <a:spcPts val="4130"/>
              </a:lnSpc>
              <a:spcBef>
                <a:spcPts val="3750"/>
              </a:spcBef>
            </a:pPr>
            <a:r>
              <a:rPr sz="3650" spc="-45" dirty="0">
                <a:solidFill>
                  <a:srgbClr val="2E3853"/>
                </a:solidFill>
                <a:latin typeface="Trebuchet MS"/>
                <a:cs typeface="Trebuchet MS"/>
              </a:rPr>
              <a:t>Enhance</a:t>
            </a:r>
            <a:r>
              <a:rPr sz="3650" spc="-21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70" dirty="0">
                <a:solidFill>
                  <a:srgbClr val="2E3853"/>
                </a:solidFill>
                <a:latin typeface="Trebuchet MS"/>
                <a:cs typeface="Trebuchet MS"/>
              </a:rPr>
              <a:t>Research</a:t>
            </a:r>
            <a:r>
              <a:rPr sz="3650" spc="-21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10" dirty="0">
                <a:solidFill>
                  <a:srgbClr val="2E3853"/>
                </a:solidFill>
                <a:latin typeface="Trebuchet MS"/>
                <a:cs typeface="Trebuchet MS"/>
              </a:rPr>
              <a:t>Efficiency:</a:t>
            </a:r>
            <a:r>
              <a:rPr sz="3650" spc="-21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25" dirty="0">
                <a:solidFill>
                  <a:srgbClr val="2E3853"/>
                </a:solidFill>
                <a:latin typeface="Trebuchet MS"/>
                <a:cs typeface="Trebuchet MS"/>
              </a:rPr>
              <a:t>StreamLine</a:t>
            </a:r>
            <a:r>
              <a:rPr sz="3650" spc="-21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5" dirty="0">
                <a:solidFill>
                  <a:srgbClr val="2E3853"/>
                </a:solidFill>
                <a:latin typeface="Trebuchet MS"/>
                <a:cs typeface="Trebuchet MS"/>
              </a:rPr>
              <a:t>the </a:t>
            </a:r>
            <a:r>
              <a:rPr sz="3650" spc="-40" dirty="0">
                <a:solidFill>
                  <a:srgbClr val="2E3853"/>
                </a:solidFill>
                <a:latin typeface="Trebuchet MS"/>
                <a:cs typeface="Trebuchet MS"/>
              </a:rPr>
              <a:t>information</a:t>
            </a:r>
            <a:r>
              <a:rPr sz="3650" spc="-22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90" dirty="0">
                <a:solidFill>
                  <a:srgbClr val="2E3853"/>
                </a:solidFill>
                <a:latin typeface="Trebuchet MS"/>
                <a:cs typeface="Trebuchet MS"/>
              </a:rPr>
              <a:t>retrievaL</a:t>
            </a:r>
            <a:r>
              <a:rPr sz="3650" spc="-22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50" dirty="0">
                <a:solidFill>
                  <a:srgbClr val="2E3853"/>
                </a:solidFill>
                <a:latin typeface="Trebuchet MS"/>
                <a:cs typeface="Trebuchet MS"/>
              </a:rPr>
              <a:t>process</a:t>
            </a:r>
            <a:r>
              <a:rPr sz="3650" spc="-22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5" dirty="0">
                <a:solidFill>
                  <a:srgbClr val="2E3853"/>
                </a:solidFill>
                <a:latin typeface="Trebuchet MS"/>
                <a:cs typeface="Trebuchet MS"/>
              </a:rPr>
              <a:t>for</a:t>
            </a:r>
            <a:r>
              <a:rPr sz="3650" spc="-22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anaLysts, </a:t>
            </a:r>
            <a:r>
              <a:rPr sz="3650" spc="-55" dirty="0">
                <a:solidFill>
                  <a:srgbClr val="2E3853"/>
                </a:solidFill>
                <a:latin typeface="Trebuchet MS"/>
                <a:cs typeface="Trebuchet MS"/>
              </a:rPr>
              <a:t>reducing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40" dirty="0">
                <a:solidFill>
                  <a:srgbClr val="2E3853"/>
                </a:solidFill>
                <a:latin typeface="Trebuchet MS"/>
                <a:cs typeface="Trebuchet MS"/>
              </a:rPr>
              <a:t>the</a:t>
            </a:r>
            <a:r>
              <a:rPr sz="3650" spc="-24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14" dirty="0">
                <a:solidFill>
                  <a:srgbClr val="2E3853"/>
                </a:solidFill>
                <a:latin typeface="Trebuchet MS"/>
                <a:cs typeface="Trebuchet MS"/>
              </a:rPr>
              <a:t>time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65" dirty="0">
                <a:solidFill>
                  <a:srgbClr val="2E3853"/>
                </a:solidFill>
                <a:latin typeface="Trebuchet MS"/>
                <a:cs typeface="Trebuchet MS"/>
              </a:rPr>
              <a:t>spent</a:t>
            </a:r>
            <a:r>
              <a:rPr sz="3650" spc="-24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25" dirty="0">
                <a:solidFill>
                  <a:srgbClr val="2E3853"/>
                </a:solidFill>
                <a:latin typeface="Trebuchet MS"/>
                <a:cs typeface="Trebuchet MS"/>
              </a:rPr>
              <a:t>manuaLLy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55" dirty="0">
                <a:solidFill>
                  <a:srgbClr val="2E3853"/>
                </a:solidFill>
                <a:latin typeface="Trebuchet MS"/>
                <a:cs typeface="Trebuchet MS"/>
              </a:rPr>
              <a:t>reading</a:t>
            </a:r>
            <a:r>
              <a:rPr sz="3650" spc="-24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10" dirty="0">
                <a:solidFill>
                  <a:srgbClr val="2E3853"/>
                </a:solidFill>
                <a:latin typeface="Trebuchet MS"/>
                <a:cs typeface="Trebuchet MS"/>
              </a:rPr>
              <a:t>Lengthy </a:t>
            </a:r>
            <a:r>
              <a:rPr sz="3650" spc="-165" dirty="0">
                <a:solidFill>
                  <a:srgbClr val="2E3853"/>
                </a:solidFill>
                <a:latin typeface="Trebuchet MS"/>
                <a:cs typeface="Trebuchet MS"/>
              </a:rPr>
              <a:t>articLes</a:t>
            </a:r>
            <a:r>
              <a:rPr sz="3650" spc="-24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and</a:t>
            </a:r>
            <a:r>
              <a:rPr sz="3650" spc="-24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reports.</a:t>
            </a:r>
            <a:endParaRPr sz="3650">
              <a:latin typeface="Trebuchet MS"/>
              <a:cs typeface="Trebuchet MS"/>
            </a:endParaRPr>
          </a:p>
          <a:p>
            <a:pPr marL="446405" marR="34925" indent="-635" algn="ctr">
              <a:lnSpc>
                <a:spcPts val="4120"/>
              </a:lnSpc>
              <a:spcBef>
                <a:spcPts val="2450"/>
              </a:spcBef>
            </a:pPr>
            <a:r>
              <a:rPr sz="3650" spc="-200" dirty="0">
                <a:solidFill>
                  <a:srgbClr val="2E3853"/>
                </a:solidFill>
                <a:latin typeface="Trebuchet MS"/>
                <a:cs typeface="Trebuchet MS"/>
              </a:rPr>
              <a:t>ReaL-WorLd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65" dirty="0">
                <a:solidFill>
                  <a:srgbClr val="2E3853"/>
                </a:solidFill>
                <a:latin typeface="Trebuchet MS"/>
                <a:cs typeface="Trebuchet MS"/>
              </a:rPr>
              <a:t>AppLication: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80" dirty="0">
                <a:solidFill>
                  <a:srgbClr val="2E3853"/>
                </a:solidFill>
                <a:latin typeface="Trebuchet MS"/>
                <a:cs typeface="Trebuchet MS"/>
              </a:rPr>
              <a:t>VaLidate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40" dirty="0">
                <a:solidFill>
                  <a:srgbClr val="2E3853"/>
                </a:solidFill>
                <a:latin typeface="Trebuchet MS"/>
                <a:cs typeface="Trebuchet MS"/>
              </a:rPr>
              <a:t>the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85" dirty="0">
                <a:solidFill>
                  <a:srgbClr val="2E3853"/>
                </a:solidFill>
                <a:latin typeface="Trebuchet MS"/>
                <a:cs typeface="Trebuchet MS"/>
              </a:rPr>
              <a:t>tooL</a:t>
            </a:r>
            <a:r>
              <a:rPr sz="3650" spc="-23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30" dirty="0">
                <a:solidFill>
                  <a:srgbClr val="2E3853"/>
                </a:solidFill>
                <a:latin typeface="Trebuchet MS"/>
                <a:cs typeface="Trebuchet MS"/>
              </a:rPr>
              <a:t>in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reaL- 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worLd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80" dirty="0">
                <a:solidFill>
                  <a:srgbClr val="2E3853"/>
                </a:solidFill>
                <a:latin typeface="Trebuchet MS"/>
                <a:cs typeface="Trebuchet MS"/>
              </a:rPr>
              <a:t>scenarios,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40" dirty="0">
                <a:solidFill>
                  <a:srgbClr val="2E3853"/>
                </a:solidFill>
                <a:latin typeface="Trebuchet MS"/>
                <a:cs typeface="Trebuchet MS"/>
              </a:rPr>
              <a:t>demonstrating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5" dirty="0">
                <a:solidFill>
                  <a:srgbClr val="2E3853"/>
                </a:solidFill>
                <a:latin typeface="Trebuchet MS"/>
                <a:cs typeface="Trebuchet MS"/>
              </a:rPr>
              <a:t>its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54" dirty="0">
                <a:solidFill>
                  <a:srgbClr val="2E3853"/>
                </a:solidFill>
                <a:latin typeface="Trebuchet MS"/>
                <a:cs typeface="Trebuchet MS"/>
              </a:rPr>
              <a:t>vaLue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5" dirty="0">
                <a:solidFill>
                  <a:srgbClr val="2E3853"/>
                </a:solidFill>
                <a:latin typeface="Trebuchet MS"/>
                <a:cs typeface="Trebuchet MS"/>
              </a:rPr>
              <a:t>to</a:t>
            </a:r>
            <a:r>
              <a:rPr sz="3650" spc="-229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firms </a:t>
            </a:r>
            <a:r>
              <a:rPr sz="3650" spc="-80" dirty="0">
                <a:solidFill>
                  <a:srgbClr val="2E3853"/>
                </a:solidFill>
                <a:latin typeface="Trebuchet MS"/>
                <a:cs typeface="Trebuchet MS"/>
              </a:rPr>
              <a:t>engaged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30" dirty="0">
                <a:solidFill>
                  <a:srgbClr val="2E3853"/>
                </a:solidFill>
                <a:latin typeface="Trebuchet MS"/>
                <a:cs typeface="Trebuchet MS"/>
              </a:rPr>
              <a:t>in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30" dirty="0">
                <a:solidFill>
                  <a:srgbClr val="2E3853"/>
                </a:solidFill>
                <a:latin typeface="Trebuchet MS"/>
                <a:cs typeface="Trebuchet MS"/>
              </a:rPr>
              <a:t>equity</a:t>
            </a:r>
            <a:r>
              <a:rPr sz="3650" spc="-24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70" dirty="0">
                <a:solidFill>
                  <a:srgbClr val="2E3853"/>
                </a:solidFill>
                <a:latin typeface="Trebuchet MS"/>
                <a:cs typeface="Trebuchet MS"/>
              </a:rPr>
              <a:t>research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and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investment </a:t>
            </a:r>
            <a:r>
              <a:rPr sz="3650" spc="-145" dirty="0">
                <a:solidFill>
                  <a:srgbClr val="2E3853"/>
                </a:solidFill>
                <a:latin typeface="Trebuchet MS"/>
                <a:cs typeface="Trebuchet MS"/>
              </a:rPr>
              <a:t>anaLysis,</a:t>
            </a:r>
            <a:r>
              <a:rPr sz="3650" spc="-21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dirty="0">
                <a:solidFill>
                  <a:srgbClr val="2E3853"/>
                </a:solidFill>
                <a:latin typeface="Trebuchet MS"/>
                <a:cs typeface="Trebuchet MS"/>
              </a:rPr>
              <a:t>thus</a:t>
            </a:r>
            <a:r>
              <a:rPr sz="3650" spc="-204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50" dirty="0">
                <a:solidFill>
                  <a:srgbClr val="2E3853"/>
                </a:solidFill>
                <a:latin typeface="Trebuchet MS"/>
                <a:cs typeface="Trebuchet MS"/>
              </a:rPr>
              <a:t>enhancing</a:t>
            </a:r>
            <a:r>
              <a:rPr sz="3650" spc="-204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55" dirty="0">
                <a:solidFill>
                  <a:srgbClr val="2E3853"/>
                </a:solidFill>
                <a:latin typeface="Trebuchet MS"/>
                <a:cs typeface="Trebuchet MS"/>
              </a:rPr>
              <a:t>decision-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making </a:t>
            </a:r>
            <a:r>
              <a:rPr sz="3650" spc="-100" dirty="0">
                <a:solidFill>
                  <a:srgbClr val="2E3853"/>
                </a:solidFill>
                <a:latin typeface="Trebuchet MS"/>
                <a:cs typeface="Trebuchet MS"/>
              </a:rPr>
              <a:t>capabiLities.</a:t>
            </a:r>
            <a:endParaRPr sz="3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88346"/>
              <a:ext cx="7256589" cy="66986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5895" y="0"/>
              <a:ext cx="8062104" cy="756411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740659" cy="59663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4893" y="4039340"/>
              <a:ext cx="5523105" cy="62476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1358"/>
              <a:ext cx="18288000" cy="10283825"/>
            </a:xfrm>
            <a:custGeom>
              <a:avLst/>
              <a:gdLst/>
              <a:ahLst/>
              <a:cxnLst/>
              <a:rect l="l" t="t" r="r" b="b"/>
              <a:pathLst>
                <a:path w="18288000" h="10283825">
                  <a:moveTo>
                    <a:pt x="336194" y="10283469"/>
                  </a:moveTo>
                  <a:lnTo>
                    <a:pt x="335457" y="10270769"/>
                  </a:lnTo>
                  <a:lnTo>
                    <a:pt x="323456" y="10232669"/>
                  </a:lnTo>
                  <a:lnTo>
                    <a:pt x="309905" y="10181869"/>
                  </a:lnTo>
                  <a:lnTo>
                    <a:pt x="294779" y="10131069"/>
                  </a:lnTo>
                  <a:lnTo>
                    <a:pt x="278028" y="10092969"/>
                  </a:lnTo>
                  <a:lnTo>
                    <a:pt x="259638" y="10042169"/>
                  </a:lnTo>
                  <a:lnTo>
                    <a:pt x="239572" y="10004069"/>
                  </a:lnTo>
                  <a:lnTo>
                    <a:pt x="217805" y="9965969"/>
                  </a:lnTo>
                  <a:lnTo>
                    <a:pt x="194310" y="9915169"/>
                  </a:lnTo>
                  <a:lnTo>
                    <a:pt x="169049" y="9877069"/>
                  </a:lnTo>
                  <a:lnTo>
                    <a:pt x="141986" y="9838969"/>
                  </a:lnTo>
                  <a:lnTo>
                    <a:pt x="110451" y="9800869"/>
                  </a:lnTo>
                  <a:lnTo>
                    <a:pt x="76657" y="9762769"/>
                  </a:lnTo>
                  <a:lnTo>
                    <a:pt x="40500" y="9724669"/>
                  </a:lnTo>
                  <a:lnTo>
                    <a:pt x="1879" y="9686569"/>
                  </a:lnTo>
                  <a:lnTo>
                    <a:pt x="0" y="9686569"/>
                  </a:lnTo>
                  <a:lnTo>
                    <a:pt x="0" y="10283469"/>
                  </a:lnTo>
                  <a:lnTo>
                    <a:pt x="336194" y="10283469"/>
                  </a:lnTo>
                  <a:close/>
                </a:path>
                <a:path w="18288000" h="10283825">
                  <a:moveTo>
                    <a:pt x="3999153" y="9927869"/>
                  </a:moveTo>
                  <a:lnTo>
                    <a:pt x="3994708" y="9864369"/>
                  </a:lnTo>
                  <a:lnTo>
                    <a:pt x="3979151" y="9813569"/>
                  </a:lnTo>
                  <a:lnTo>
                    <a:pt x="3952278" y="9775469"/>
                  </a:lnTo>
                  <a:lnTo>
                    <a:pt x="3925811" y="9737369"/>
                  </a:lnTo>
                  <a:lnTo>
                    <a:pt x="3896068" y="9711969"/>
                  </a:lnTo>
                  <a:lnTo>
                    <a:pt x="3863517" y="9673869"/>
                  </a:lnTo>
                  <a:lnTo>
                    <a:pt x="3828681" y="9661169"/>
                  </a:lnTo>
                  <a:lnTo>
                    <a:pt x="3783838" y="9623069"/>
                  </a:lnTo>
                  <a:lnTo>
                    <a:pt x="3737737" y="9597669"/>
                  </a:lnTo>
                  <a:lnTo>
                    <a:pt x="3690340" y="9584969"/>
                  </a:lnTo>
                  <a:lnTo>
                    <a:pt x="3641585" y="9559569"/>
                  </a:lnTo>
                  <a:lnTo>
                    <a:pt x="3591433" y="9546869"/>
                  </a:lnTo>
                  <a:lnTo>
                    <a:pt x="3542931" y="9521469"/>
                  </a:lnTo>
                  <a:lnTo>
                    <a:pt x="3494227" y="9521469"/>
                  </a:lnTo>
                  <a:lnTo>
                    <a:pt x="3346945" y="9483369"/>
                  </a:lnTo>
                  <a:lnTo>
                    <a:pt x="3247809" y="9483369"/>
                  </a:lnTo>
                  <a:lnTo>
                    <a:pt x="3197974" y="9470669"/>
                  </a:lnTo>
                  <a:lnTo>
                    <a:pt x="3097796" y="9470669"/>
                  </a:lnTo>
                  <a:lnTo>
                    <a:pt x="3047454" y="9483369"/>
                  </a:lnTo>
                  <a:lnTo>
                    <a:pt x="3016250" y="9483369"/>
                  </a:lnTo>
                  <a:lnTo>
                    <a:pt x="2985630" y="9470669"/>
                  </a:lnTo>
                  <a:lnTo>
                    <a:pt x="2955340" y="9470669"/>
                  </a:lnTo>
                  <a:lnTo>
                    <a:pt x="2925165" y="9457969"/>
                  </a:lnTo>
                  <a:lnTo>
                    <a:pt x="2723845" y="9407169"/>
                  </a:lnTo>
                  <a:lnTo>
                    <a:pt x="2715107" y="9407169"/>
                  </a:lnTo>
                  <a:lnTo>
                    <a:pt x="2707208" y="9394469"/>
                  </a:lnTo>
                  <a:lnTo>
                    <a:pt x="2701963" y="9394469"/>
                  </a:lnTo>
                  <a:lnTo>
                    <a:pt x="2701163" y="9381769"/>
                  </a:lnTo>
                  <a:lnTo>
                    <a:pt x="2739250" y="9381769"/>
                  </a:lnTo>
                  <a:lnTo>
                    <a:pt x="2789237" y="9369069"/>
                  </a:lnTo>
                  <a:lnTo>
                    <a:pt x="2838691" y="9369069"/>
                  </a:lnTo>
                  <a:lnTo>
                    <a:pt x="2984119" y="9330969"/>
                  </a:lnTo>
                  <a:lnTo>
                    <a:pt x="3031718" y="9318269"/>
                  </a:lnTo>
                  <a:lnTo>
                    <a:pt x="3078924" y="9292869"/>
                  </a:lnTo>
                  <a:lnTo>
                    <a:pt x="3172295" y="9267469"/>
                  </a:lnTo>
                  <a:lnTo>
                    <a:pt x="3221774" y="9242069"/>
                  </a:lnTo>
                  <a:lnTo>
                    <a:pt x="3269310" y="9216669"/>
                  </a:lnTo>
                  <a:lnTo>
                    <a:pt x="3314738" y="9178569"/>
                  </a:lnTo>
                  <a:lnTo>
                    <a:pt x="3357829" y="9153169"/>
                  </a:lnTo>
                  <a:lnTo>
                    <a:pt x="3375418" y="9140469"/>
                  </a:lnTo>
                  <a:lnTo>
                    <a:pt x="3392411" y="9115069"/>
                  </a:lnTo>
                  <a:lnTo>
                    <a:pt x="3408388" y="9102369"/>
                  </a:lnTo>
                  <a:lnTo>
                    <a:pt x="3422904" y="9089669"/>
                  </a:lnTo>
                  <a:lnTo>
                    <a:pt x="3446043" y="9038869"/>
                  </a:lnTo>
                  <a:lnTo>
                    <a:pt x="3453358" y="9000769"/>
                  </a:lnTo>
                  <a:lnTo>
                    <a:pt x="3445789" y="8962669"/>
                  </a:lnTo>
                  <a:lnTo>
                    <a:pt x="3424301" y="8937269"/>
                  </a:lnTo>
                  <a:lnTo>
                    <a:pt x="3389846" y="8911869"/>
                  </a:lnTo>
                  <a:lnTo>
                    <a:pt x="3343364" y="8899169"/>
                  </a:lnTo>
                  <a:lnTo>
                    <a:pt x="3219983" y="8899169"/>
                  </a:lnTo>
                  <a:lnTo>
                    <a:pt x="3023654" y="8949969"/>
                  </a:lnTo>
                  <a:lnTo>
                    <a:pt x="2976778" y="8975369"/>
                  </a:lnTo>
                  <a:lnTo>
                    <a:pt x="2930906" y="9000769"/>
                  </a:lnTo>
                  <a:lnTo>
                    <a:pt x="2886125" y="9026169"/>
                  </a:lnTo>
                  <a:lnTo>
                    <a:pt x="2791117" y="9076969"/>
                  </a:lnTo>
                  <a:lnTo>
                    <a:pt x="2696794" y="9140469"/>
                  </a:lnTo>
                  <a:lnTo>
                    <a:pt x="2649461" y="9165869"/>
                  </a:lnTo>
                  <a:lnTo>
                    <a:pt x="2603335" y="9203969"/>
                  </a:lnTo>
                  <a:lnTo>
                    <a:pt x="2463558" y="9280169"/>
                  </a:lnTo>
                  <a:lnTo>
                    <a:pt x="2414447" y="9305569"/>
                  </a:lnTo>
                  <a:lnTo>
                    <a:pt x="2310333" y="9330969"/>
                  </a:lnTo>
                  <a:lnTo>
                    <a:pt x="1950250" y="9330969"/>
                  </a:lnTo>
                  <a:lnTo>
                    <a:pt x="1961464" y="9305569"/>
                  </a:lnTo>
                  <a:lnTo>
                    <a:pt x="1975713" y="9292869"/>
                  </a:lnTo>
                  <a:lnTo>
                    <a:pt x="1991220" y="9280169"/>
                  </a:lnTo>
                  <a:lnTo>
                    <a:pt x="2006231" y="9267469"/>
                  </a:lnTo>
                  <a:lnTo>
                    <a:pt x="2045538" y="9242069"/>
                  </a:lnTo>
                  <a:lnTo>
                    <a:pt x="2083104" y="9203969"/>
                  </a:lnTo>
                  <a:lnTo>
                    <a:pt x="2118931" y="9165869"/>
                  </a:lnTo>
                  <a:lnTo>
                    <a:pt x="2152980" y="9127769"/>
                  </a:lnTo>
                  <a:lnTo>
                    <a:pt x="2185225" y="9089669"/>
                  </a:lnTo>
                  <a:lnTo>
                    <a:pt x="2215667" y="9051569"/>
                  </a:lnTo>
                  <a:lnTo>
                    <a:pt x="2244280" y="9000769"/>
                  </a:lnTo>
                  <a:lnTo>
                    <a:pt x="2271026" y="8962669"/>
                  </a:lnTo>
                  <a:lnTo>
                    <a:pt x="2294940" y="8911869"/>
                  </a:lnTo>
                  <a:lnTo>
                    <a:pt x="2315794" y="8873769"/>
                  </a:lnTo>
                  <a:lnTo>
                    <a:pt x="2333333" y="8822969"/>
                  </a:lnTo>
                  <a:lnTo>
                    <a:pt x="2347277" y="8772169"/>
                  </a:lnTo>
                  <a:lnTo>
                    <a:pt x="2357348" y="8721369"/>
                  </a:lnTo>
                  <a:lnTo>
                    <a:pt x="2363292" y="8670569"/>
                  </a:lnTo>
                  <a:lnTo>
                    <a:pt x="2364409" y="8632469"/>
                  </a:lnTo>
                  <a:lnTo>
                    <a:pt x="2360498" y="8581669"/>
                  </a:lnTo>
                  <a:lnTo>
                    <a:pt x="2350630" y="8543569"/>
                  </a:lnTo>
                  <a:lnTo>
                    <a:pt x="2333917" y="8505469"/>
                  </a:lnTo>
                  <a:lnTo>
                    <a:pt x="2305316" y="8454669"/>
                  </a:lnTo>
                  <a:lnTo>
                    <a:pt x="2269325" y="8429269"/>
                  </a:lnTo>
                  <a:lnTo>
                    <a:pt x="2227656" y="8403869"/>
                  </a:lnTo>
                  <a:lnTo>
                    <a:pt x="2133968" y="8403869"/>
                  </a:lnTo>
                  <a:lnTo>
                    <a:pt x="2085340" y="8416569"/>
                  </a:lnTo>
                  <a:lnTo>
                    <a:pt x="2045957" y="8441969"/>
                  </a:lnTo>
                  <a:lnTo>
                    <a:pt x="2013521" y="8480069"/>
                  </a:lnTo>
                  <a:lnTo>
                    <a:pt x="1987461" y="8518169"/>
                  </a:lnTo>
                  <a:lnTo>
                    <a:pt x="1967268" y="8556269"/>
                  </a:lnTo>
                  <a:lnTo>
                    <a:pt x="1951875" y="8607069"/>
                  </a:lnTo>
                  <a:lnTo>
                    <a:pt x="1939264" y="8645169"/>
                  </a:lnTo>
                  <a:lnTo>
                    <a:pt x="1928990" y="8695969"/>
                  </a:lnTo>
                  <a:lnTo>
                    <a:pt x="1920633" y="8734069"/>
                  </a:lnTo>
                  <a:lnTo>
                    <a:pt x="1913750" y="8784869"/>
                  </a:lnTo>
                  <a:lnTo>
                    <a:pt x="1906549" y="8835669"/>
                  </a:lnTo>
                  <a:lnTo>
                    <a:pt x="1898446" y="8886469"/>
                  </a:lnTo>
                  <a:lnTo>
                    <a:pt x="1889366" y="8937269"/>
                  </a:lnTo>
                  <a:lnTo>
                    <a:pt x="1879282" y="8988069"/>
                  </a:lnTo>
                  <a:lnTo>
                    <a:pt x="1868144" y="9026169"/>
                  </a:lnTo>
                  <a:lnTo>
                    <a:pt x="1855901" y="9076969"/>
                  </a:lnTo>
                  <a:lnTo>
                    <a:pt x="1842503" y="9127769"/>
                  </a:lnTo>
                  <a:lnTo>
                    <a:pt x="1827212" y="9178569"/>
                  </a:lnTo>
                  <a:lnTo>
                    <a:pt x="1809013" y="9216669"/>
                  </a:lnTo>
                  <a:lnTo>
                    <a:pt x="1788591" y="9267469"/>
                  </a:lnTo>
                  <a:lnTo>
                    <a:pt x="1766633" y="9305569"/>
                  </a:lnTo>
                  <a:lnTo>
                    <a:pt x="1743837" y="9343669"/>
                  </a:lnTo>
                  <a:lnTo>
                    <a:pt x="1711325" y="9381769"/>
                  </a:lnTo>
                  <a:lnTo>
                    <a:pt x="1696580" y="9381769"/>
                  </a:lnTo>
                  <a:lnTo>
                    <a:pt x="1648879" y="9394469"/>
                  </a:lnTo>
                  <a:lnTo>
                    <a:pt x="1601317" y="9419869"/>
                  </a:lnTo>
                  <a:lnTo>
                    <a:pt x="1554124" y="9432569"/>
                  </a:lnTo>
                  <a:lnTo>
                    <a:pt x="1507477" y="9457969"/>
                  </a:lnTo>
                  <a:lnTo>
                    <a:pt x="1461566" y="9470669"/>
                  </a:lnTo>
                  <a:lnTo>
                    <a:pt x="1371180" y="9521469"/>
                  </a:lnTo>
                  <a:lnTo>
                    <a:pt x="1325930" y="9534169"/>
                  </a:lnTo>
                  <a:lnTo>
                    <a:pt x="1315885" y="9546869"/>
                  </a:lnTo>
                  <a:lnTo>
                    <a:pt x="1289926" y="9546869"/>
                  </a:lnTo>
                  <a:lnTo>
                    <a:pt x="1271905" y="9559569"/>
                  </a:lnTo>
                  <a:lnTo>
                    <a:pt x="1320038" y="9483369"/>
                  </a:lnTo>
                  <a:lnTo>
                    <a:pt x="1346111" y="9432569"/>
                  </a:lnTo>
                  <a:lnTo>
                    <a:pt x="1369949" y="9394469"/>
                  </a:lnTo>
                  <a:lnTo>
                    <a:pt x="1391500" y="9343669"/>
                  </a:lnTo>
                  <a:lnTo>
                    <a:pt x="1410728" y="9305569"/>
                  </a:lnTo>
                  <a:lnTo>
                    <a:pt x="1427568" y="9254769"/>
                  </a:lnTo>
                  <a:lnTo>
                    <a:pt x="1441996" y="9216669"/>
                  </a:lnTo>
                  <a:lnTo>
                    <a:pt x="1453934" y="9165869"/>
                  </a:lnTo>
                  <a:lnTo>
                    <a:pt x="1463357" y="9115069"/>
                  </a:lnTo>
                  <a:lnTo>
                    <a:pt x="1470215" y="9064269"/>
                  </a:lnTo>
                  <a:lnTo>
                    <a:pt x="1474444" y="9026169"/>
                  </a:lnTo>
                  <a:lnTo>
                    <a:pt x="1476006" y="8975369"/>
                  </a:lnTo>
                  <a:lnTo>
                    <a:pt x="1474851" y="8924569"/>
                  </a:lnTo>
                  <a:lnTo>
                    <a:pt x="1470939" y="8873769"/>
                  </a:lnTo>
                  <a:lnTo>
                    <a:pt x="1464221" y="8822969"/>
                  </a:lnTo>
                  <a:lnTo>
                    <a:pt x="1457363" y="8784869"/>
                  </a:lnTo>
                  <a:lnTo>
                    <a:pt x="1447698" y="8759469"/>
                  </a:lnTo>
                  <a:lnTo>
                    <a:pt x="1434833" y="8721369"/>
                  </a:lnTo>
                  <a:lnTo>
                    <a:pt x="1393774" y="8657869"/>
                  </a:lnTo>
                  <a:lnTo>
                    <a:pt x="1361427" y="8632469"/>
                  </a:lnTo>
                  <a:lnTo>
                    <a:pt x="1323327" y="8619769"/>
                  </a:lnTo>
                  <a:lnTo>
                    <a:pt x="1281442" y="8607069"/>
                  </a:lnTo>
                  <a:lnTo>
                    <a:pt x="1237716" y="8607069"/>
                  </a:lnTo>
                  <a:lnTo>
                    <a:pt x="1194117" y="8632469"/>
                  </a:lnTo>
                  <a:lnTo>
                    <a:pt x="1169314" y="8645169"/>
                  </a:lnTo>
                  <a:lnTo>
                    <a:pt x="1132039" y="8683269"/>
                  </a:lnTo>
                  <a:lnTo>
                    <a:pt x="1102220" y="8759469"/>
                  </a:lnTo>
                  <a:lnTo>
                    <a:pt x="1091082" y="8797569"/>
                  </a:lnTo>
                  <a:lnTo>
                    <a:pt x="1084745" y="8848369"/>
                  </a:lnTo>
                  <a:lnTo>
                    <a:pt x="1082802" y="8899169"/>
                  </a:lnTo>
                  <a:lnTo>
                    <a:pt x="1084834" y="8937269"/>
                  </a:lnTo>
                  <a:lnTo>
                    <a:pt x="1088034" y="8975369"/>
                  </a:lnTo>
                  <a:lnTo>
                    <a:pt x="1091780" y="9013469"/>
                  </a:lnTo>
                  <a:lnTo>
                    <a:pt x="1096022" y="9038869"/>
                  </a:lnTo>
                  <a:lnTo>
                    <a:pt x="1100683" y="9076969"/>
                  </a:lnTo>
                  <a:lnTo>
                    <a:pt x="1107008" y="9127769"/>
                  </a:lnTo>
                  <a:lnTo>
                    <a:pt x="1111173" y="9191269"/>
                  </a:lnTo>
                  <a:lnTo>
                    <a:pt x="1113269" y="9242069"/>
                  </a:lnTo>
                  <a:lnTo>
                    <a:pt x="1113396" y="9292869"/>
                  </a:lnTo>
                  <a:lnTo>
                    <a:pt x="1111618" y="9343669"/>
                  </a:lnTo>
                  <a:lnTo>
                    <a:pt x="1108036" y="9394469"/>
                  </a:lnTo>
                  <a:lnTo>
                    <a:pt x="1103426" y="9445269"/>
                  </a:lnTo>
                  <a:lnTo>
                    <a:pt x="1097978" y="9496069"/>
                  </a:lnTo>
                  <a:lnTo>
                    <a:pt x="1090968" y="9559569"/>
                  </a:lnTo>
                  <a:lnTo>
                    <a:pt x="1081709" y="9610369"/>
                  </a:lnTo>
                  <a:lnTo>
                    <a:pt x="1069492" y="9661169"/>
                  </a:lnTo>
                  <a:lnTo>
                    <a:pt x="1046899" y="9711969"/>
                  </a:lnTo>
                  <a:lnTo>
                    <a:pt x="1007110" y="9750069"/>
                  </a:lnTo>
                  <a:lnTo>
                    <a:pt x="966838" y="9775469"/>
                  </a:lnTo>
                  <a:lnTo>
                    <a:pt x="927455" y="9813569"/>
                  </a:lnTo>
                  <a:lnTo>
                    <a:pt x="889000" y="9851669"/>
                  </a:lnTo>
                  <a:lnTo>
                    <a:pt x="851509" y="9877069"/>
                  </a:lnTo>
                  <a:lnTo>
                    <a:pt x="815009" y="9915169"/>
                  </a:lnTo>
                  <a:lnTo>
                    <a:pt x="779551" y="9953269"/>
                  </a:lnTo>
                  <a:lnTo>
                    <a:pt x="775411" y="9953269"/>
                  </a:lnTo>
                  <a:lnTo>
                    <a:pt x="770661" y="9965969"/>
                  </a:lnTo>
                  <a:lnTo>
                    <a:pt x="756640" y="9965969"/>
                  </a:lnTo>
                  <a:lnTo>
                    <a:pt x="755777" y="9953269"/>
                  </a:lnTo>
                  <a:lnTo>
                    <a:pt x="754316" y="9953269"/>
                  </a:lnTo>
                  <a:lnTo>
                    <a:pt x="756335" y="9940569"/>
                  </a:lnTo>
                  <a:lnTo>
                    <a:pt x="758088" y="9927869"/>
                  </a:lnTo>
                  <a:lnTo>
                    <a:pt x="759993" y="9915169"/>
                  </a:lnTo>
                  <a:lnTo>
                    <a:pt x="769810" y="9851669"/>
                  </a:lnTo>
                  <a:lnTo>
                    <a:pt x="775792" y="9800869"/>
                  </a:lnTo>
                  <a:lnTo>
                    <a:pt x="780161" y="9750069"/>
                  </a:lnTo>
                  <a:lnTo>
                    <a:pt x="782904" y="9711969"/>
                  </a:lnTo>
                  <a:lnTo>
                    <a:pt x="784034" y="9661169"/>
                  </a:lnTo>
                  <a:lnTo>
                    <a:pt x="783920" y="9648469"/>
                  </a:lnTo>
                  <a:lnTo>
                    <a:pt x="783805" y="9635769"/>
                  </a:lnTo>
                  <a:lnTo>
                    <a:pt x="783691" y="9623069"/>
                  </a:lnTo>
                  <a:lnTo>
                    <a:pt x="783577" y="9610369"/>
                  </a:lnTo>
                  <a:lnTo>
                    <a:pt x="781545" y="9559569"/>
                  </a:lnTo>
                  <a:lnTo>
                    <a:pt x="777938" y="9521469"/>
                  </a:lnTo>
                  <a:lnTo>
                    <a:pt x="772795" y="9470669"/>
                  </a:lnTo>
                  <a:lnTo>
                    <a:pt x="766102" y="9419869"/>
                  </a:lnTo>
                  <a:lnTo>
                    <a:pt x="758113" y="9369069"/>
                  </a:lnTo>
                  <a:lnTo>
                    <a:pt x="748487" y="9330969"/>
                  </a:lnTo>
                  <a:lnTo>
                    <a:pt x="737044" y="9280169"/>
                  </a:lnTo>
                  <a:lnTo>
                    <a:pt x="723684" y="9242069"/>
                  </a:lnTo>
                  <a:lnTo>
                    <a:pt x="708228" y="9191269"/>
                  </a:lnTo>
                  <a:lnTo>
                    <a:pt x="690549" y="9153169"/>
                  </a:lnTo>
                  <a:lnTo>
                    <a:pt x="668477" y="9102369"/>
                  </a:lnTo>
                  <a:lnTo>
                    <a:pt x="641781" y="9064269"/>
                  </a:lnTo>
                  <a:lnTo>
                    <a:pt x="610247" y="9026169"/>
                  </a:lnTo>
                  <a:lnTo>
                    <a:pt x="573646" y="9000769"/>
                  </a:lnTo>
                  <a:lnTo>
                    <a:pt x="556412" y="8988069"/>
                  </a:lnTo>
                  <a:lnTo>
                    <a:pt x="538200" y="8975369"/>
                  </a:lnTo>
                  <a:lnTo>
                    <a:pt x="519226" y="8962669"/>
                  </a:lnTo>
                  <a:lnTo>
                    <a:pt x="499706" y="8962669"/>
                  </a:lnTo>
                  <a:lnTo>
                    <a:pt x="451180" y="8949969"/>
                  </a:lnTo>
                  <a:lnTo>
                    <a:pt x="406158" y="8949969"/>
                  </a:lnTo>
                  <a:lnTo>
                    <a:pt x="365607" y="8962669"/>
                  </a:lnTo>
                  <a:lnTo>
                    <a:pt x="330492" y="8988069"/>
                  </a:lnTo>
                  <a:lnTo>
                    <a:pt x="301802" y="9038869"/>
                  </a:lnTo>
                  <a:lnTo>
                    <a:pt x="280327" y="9089669"/>
                  </a:lnTo>
                  <a:lnTo>
                    <a:pt x="266395" y="9140469"/>
                  </a:lnTo>
                  <a:lnTo>
                    <a:pt x="259867" y="9178569"/>
                  </a:lnTo>
                  <a:lnTo>
                    <a:pt x="258356" y="9229369"/>
                  </a:lnTo>
                  <a:lnTo>
                    <a:pt x="261200" y="9280169"/>
                  </a:lnTo>
                  <a:lnTo>
                    <a:pt x="267716" y="9318269"/>
                  </a:lnTo>
                  <a:lnTo>
                    <a:pt x="277202" y="9369069"/>
                  </a:lnTo>
                  <a:lnTo>
                    <a:pt x="304736" y="9457969"/>
                  </a:lnTo>
                  <a:lnTo>
                    <a:pt x="322757" y="9508769"/>
                  </a:lnTo>
                  <a:lnTo>
                    <a:pt x="342811" y="9559569"/>
                  </a:lnTo>
                  <a:lnTo>
                    <a:pt x="364642" y="9610369"/>
                  </a:lnTo>
                  <a:lnTo>
                    <a:pt x="388035" y="9661169"/>
                  </a:lnTo>
                  <a:lnTo>
                    <a:pt x="412724" y="9699269"/>
                  </a:lnTo>
                  <a:lnTo>
                    <a:pt x="438480" y="9750069"/>
                  </a:lnTo>
                  <a:lnTo>
                    <a:pt x="465785" y="9800869"/>
                  </a:lnTo>
                  <a:lnTo>
                    <a:pt x="492810" y="9851669"/>
                  </a:lnTo>
                  <a:lnTo>
                    <a:pt x="519468" y="9902469"/>
                  </a:lnTo>
                  <a:lnTo>
                    <a:pt x="545617" y="9953269"/>
                  </a:lnTo>
                  <a:lnTo>
                    <a:pt x="571169" y="9991369"/>
                  </a:lnTo>
                  <a:lnTo>
                    <a:pt x="582739" y="10029469"/>
                  </a:lnTo>
                  <a:lnTo>
                    <a:pt x="592226" y="10054869"/>
                  </a:lnTo>
                  <a:lnTo>
                    <a:pt x="600811" y="10080269"/>
                  </a:lnTo>
                  <a:lnTo>
                    <a:pt x="609638" y="10105669"/>
                  </a:lnTo>
                  <a:lnTo>
                    <a:pt x="614413" y="10131069"/>
                  </a:lnTo>
                  <a:lnTo>
                    <a:pt x="613054" y="10156469"/>
                  </a:lnTo>
                  <a:lnTo>
                    <a:pt x="606183" y="10169169"/>
                  </a:lnTo>
                  <a:lnTo>
                    <a:pt x="594436" y="10194569"/>
                  </a:lnTo>
                  <a:lnTo>
                    <a:pt x="567804" y="10232669"/>
                  </a:lnTo>
                  <a:lnTo>
                    <a:pt x="542518" y="10283469"/>
                  </a:lnTo>
                  <a:lnTo>
                    <a:pt x="627621" y="10283469"/>
                  </a:lnTo>
                  <a:lnTo>
                    <a:pt x="630961" y="10270769"/>
                  </a:lnTo>
                  <a:lnTo>
                    <a:pt x="658431" y="10232669"/>
                  </a:lnTo>
                  <a:lnTo>
                    <a:pt x="687197" y="10194569"/>
                  </a:lnTo>
                  <a:lnTo>
                    <a:pt x="717270" y="10143769"/>
                  </a:lnTo>
                  <a:lnTo>
                    <a:pt x="748665" y="10105669"/>
                  </a:lnTo>
                  <a:lnTo>
                    <a:pt x="781367" y="10067569"/>
                  </a:lnTo>
                  <a:lnTo>
                    <a:pt x="815378" y="10029469"/>
                  </a:lnTo>
                  <a:lnTo>
                    <a:pt x="850722" y="9991369"/>
                  </a:lnTo>
                  <a:lnTo>
                    <a:pt x="877531" y="9965969"/>
                  </a:lnTo>
                  <a:lnTo>
                    <a:pt x="890930" y="9953269"/>
                  </a:lnTo>
                  <a:lnTo>
                    <a:pt x="933069" y="9915169"/>
                  </a:lnTo>
                  <a:lnTo>
                    <a:pt x="1018971" y="9838969"/>
                  </a:lnTo>
                  <a:lnTo>
                    <a:pt x="1029474" y="9838969"/>
                  </a:lnTo>
                  <a:lnTo>
                    <a:pt x="1040828" y="9826269"/>
                  </a:lnTo>
                  <a:lnTo>
                    <a:pt x="1173162" y="9826269"/>
                  </a:lnTo>
                  <a:lnTo>
                    <a:pt x="1274711" y="9851669"/>
                  </a:lnTo>
                  <a:lnTo>
                    <a:pt x="1323822" y="9877069"/>
                  </a:lnTo>
                  <a:lnTo>
                    <a:pt x="1371739" y="9902469"/>
                  </a:lnTo>
                  <a:lnTo>
                    <a:pt x="1412557" y="9927869"/>
                  </a:lnTo>
                  <a:lnTo>
                    <a:pt x="1452206" y="9953269"/>
                  </a:lnTo>
                  <a:lnTo>
                    <a:pt x="1490751" y="9978669"/>
                  </a:lnTo>
                  <a:lnTo>
                    <a:pt x="1528292" y="10004069"/>
                  </a:lnTo>
                  <a:lnTo>
                    <a:pt x="1564919" y="10042169"/>
                  </a:lnTo>
                  <a:lnTo>
                    <a:pt x="1600695" y="10067569"/>
                  </a:lnTo>
                  <a:lnTo>
                    <a:pt x="1635734" y="10105669"/>
                  </a:lnTo>
                  <a:lnTo>
                    <a:pt x="1672018" y="10143769"/>
                  </a:lnTo>
                  <a:lnTo>
                    <a:pt x="1708010" y="10169169"/>
                  </a:lnTo>
                  <a:lnTo>
                    <a:pt x="1744141" y="10207269"/>
                  </a:lnTo>
                  <a:lnTo>
                    <a:pt x="1780844" y="10245369"/>
                  </a:lnTo>
                  <a:lnTo>
                    <a:pt x="1816735" y="10270769"/>
                  </a:lnTo>
                  <a:lnTo>
                    <a:pt x="1821192" y="10283469"/>
                  </a:lnTo>
                  <a:lnTo>
                    <a:pt x="2345664" y="10283469"/>
                  </a:lnTo>
                  <a:lnTo>
                    <a:pt x="2343315" y="10270769"/>
                  </a:lnTo>
                  <a:lnTo>
                    <a:pt x="2339441" y="10258069"/>
                  </a:lnTo>
                  <a:lnTo>
                    <a:pt x="2325992" y="10219969"/>
                  </a:lnTo>
                  <a:lnTo>
                    <a:pt x="2309482" y="10181869"/>
                  </a:lnTo>
                  <a:lnTo>
                    <a:pt x="2290178" y="10156469"/>
                  </a:lnTo>
                  <a:lnTo>
                    <a:pt x="2268334" y="10118369"/>
                  </a:lnTo>
                  <a:lnTo>
                    <a:pt x="2239403" y="10080269"/>
                  </a:lnTo>
                  <a:lnTo>
                    <a:pt x="2208238" y="10042169"/>
                  </a:lnTo>
                  <a:lnTo>
                    <a:pt x="2174862" y="10016769"/>
                  </a:lnTo>
                  <a:lnTo>
                    <a:pt x="2139340" y="9991369"/>
                  </a:lnTo>
                  <a:lnTo>
                    <a:pt x="2101684" y="9953269"/>
                  </a:lnTo>
                  <a:lnTo>
                    <a:pt x="2061933" y="9940569"/>
                  </a:lnTo>
                  <a:lnTo>
                    <a:pt x="2020239" y="9915169"/>
                  </a:lnTo>
                  <a:lnTo>
                    <a:pt x="1934984" y="9864369"/>
                  </a:lnTo>
                  <a:lnTo>
                    <a:pt x="1891436" y="9851669"/>
                  </a:lnTo>
                  <a:lnTo>
                    <a:pt x="1847291" y="9826269"/>
                  </a:lnTo>
                  <a:lnTo>
                    <a:pt x="1757222" y="9800869"/>
                  </a:lnTo>
                  <a:lnTo>
                    <a:pt x="1563636" y="9750069"/>
                  </a:lnTo>
                  <a:lnTo>
                    <a:pt x="1514894" y="9737369"/>
                  </a:lnTo>
                  <a:lnTo>
                    <a:pt x="1268552" y="9737369"/>
                  </a:lnTo>
                  <a:lnTo>
                    <a:pt x="1218679" y="9750069"/>
                  </a:lnTo>
                  <a:lnTo>
                    <a:pt x="1140891" y="9750069"/>
                  </a:lnTo>
                  <a:lnTo>
                    <a:pt x="1153706" y="9737369"/>
                  </a:lnTo>
                  <a:lnTo>
                    <a:pt x="1164691" y="9737369"/>
                  </a:lnTo>
                  <a:lnTo>
                    <a:pt x="1174496" y="9724669"/>
                  </a:lnTo>
                  <a:lnTo>
                    <a:pt x="1183792" y="9724669"/>
                  </a:lnTo>
                  <a:lnTo>
                    <a:pt x="1265174" y="9673869"/>
                  </a:lnTo>
                  <a:lnTo>
                    <a:pt x="1348917" y="9623069"/>
                  </a:lnTo>
                  <a:lnTo>
                    <a:pt x="1434680" y="9572269"/>
                  </a:lnTo>
                  <a:lnTo>
                    <a:pt x="1478203" y="9559569"/>
                  </a:lnTo>
                  <a:lnTo>
                    <a:pt x="1522095" y="9534169"/>
                  </a:lnTo>
                  <a:lnTo>
                    <a:pt x="1566291" y="9521469"/>
                  </a:lnTo>
                  <a:lnTo>
                    <a:pt x="1613141" y="9496069"/>
                  </a:lnTo>
                  <a:lnTo>
                    <a:pt x="1855368" y="9432569"/>
                  </a:lnTo>
                  <a:lnTo>
                    <a:pt x="1910994" y="9419869"/>
                  </a:lnTo>
                  <a:lnTo>
                    <a:pt x="1963712" y="9432569"/>
                  </a:lnTo>
                  <a:lnTo>
                    <a:pt x="2014042" y="9445269"/>
                  </a:lnTo>
                  <a:lnTo>
                    <a:pt x="2062505" y="9470669"/>
                  </a:lnTo>
                  <a:lnTo>
                    <a:pt x="2100592" y="9496069"/>
                  </a:lnTo>
                  <a:lnTo>
                    <a:pt x="2136381" y="9521469"/>
                  </a:lnTo>
                  <a:lnTo>
                    <a:pt x="2175472" y="9559569"/>
                  </a:lnTo>
                  <a:lnTo>
                    <a:pt x="2212276" y="9597669"/>
                  </a:lnTo>
                  <a:lnTo>
                    <a:pt x="2246769" y="9635769"/>
                  </a:lnTo>
                  <a:lnTo>
                    <a:pt x="2278862" y="9686569"/>
                  </a:lnTo>
                  <a:lnTo>
                    <a:pt x="2308517" y="9724669"/>
                  </a:lnTo>
                  <a:lnTo>
                    <a:pt x="2335669" y="9775469"/>
                  </a:lnTo>
                  <a:lnTo>
                    <a:pt x="2361717" y="9813569"/>
                  </a:lnTo>
                  <a:lnTo>
                    <a:pt x="2389111" y="9864369"/>
                  </a:lnTo>
                  <a:lnTo>
                    <a:pt x="2417445" y="9902469"/>
                  </a:lnTo>
                  <a:lnTo>
                    <a:pt x="2446312" y="9953269"/>
                  </a:lnTo>
                  <a:lnTo>
                    <a:pt x="2475331" y="9991369"/>
                  </a:lnTo>
                  <a:lnTo>
                    <a:pt x="2499944" y="10029469"/>
                  </a:lnTo>
                  <a:lnTo>
                    <a:pt x="2560409" y="10080269"/>
                  </a:lnTo>
                  <a:lnTo>
                    <a:pt x="2596019" y="10105669"/>
                  </a:lnTo>
                  <a:lnTo>
                    <a:pt x="2620937" y="10118369"/>
                  </a:lnTo>
                  <a:lnTo>
                    <a:pt x="2646553" y="10118369"/>
                  </a:lnTo>
                  <a:lnTo>
                    <a:pt x="2672994" y="10131069"/>
                  </a:lnTo>
                  <a:lnTo>
                    <a:pt x="2700363" y="10131069"/>
                  </a:lnTo>
                  <a:lnTo>
                    <a:pt x="2747924" y="10118369"/>
                  </a:lnTo>
                  <a:lnTo>
                    <a:pt x="2785046" y="10092969"/>
                  </a:lnTo>
                  <a:lnTo>
                    <a:pt x="2809862" y="10054869"/>
                  </a:lnTo>
                  <a:lnTo>
                    <a:pt x="2820543" y="10016769"/>
                  </a:lnTo>
                  <a:lnTo>
                    <a:pt x="2820695" y="10004069"/>
                  </a:lnTo>
                  <a:lnTo>
                    <a:pt x="2820416" y="9991369"/>
                  </a:lnTo>
                  <a:lnTo>
                    <a:pt x="2819920" y="9991369"/>
                  </a:lnTo>
                  <a:lnTo>
                    <a:pt x="2819374" y="9978669"/>
                  </a:lnTo>
                  <a:lnTo>
                    <a:pt x="2811449" y="9927869"/>
                  </a:lnTo>
                  <a:lnTo>
                    <a:pt x="2794876" y="9877069"/>
                  </a:lnTo>
                  <a:lnTo>
                    <a:pt x="2770111" y="9826269"/>
                  </a:lnTo>
                  <a:lnTo>
                    <a:pt x="2737650" y="9788169"/>
                  </a:lnTo>
                  <a:lnTo>
                    <a:pt x="2703106" y="9750069"/>
                  </a:lnTo>
                  <a:lnTo>
                    <a:pt x="2666314" y="9711969"/>
                  </a:lnTo>
                  <a:lnTo>
                    <a:pt x="2627388" y="9673869"/>
                  </a:lnTo>
                  <a:lnTo>
                    <a:pt x="2586494" y="9648469"/>
                  </a:lnTo>
                  <a:lnTo>
                    <a:pt x="2543746" y="9623069"/>
                  </a:lnTo>
                  <a:lnTo>
                    <a:pt x="2498953" y="9584969"/>
                  </a:lnTo>
                  <a:lnTo>
                    <a:pt x="2407628" y="9534169"/>
                  </a:lnTo>
                  <a:lnTo>
                    <a:pt x="2360993" y="9521469"/>
                  </a:lnTo>
                  <a:lnTo>
                    <a:pt x="2265540" y="9470669"/>
                  </a:lnTo>
                  <a:lnTo>
                    <a:pt x="2216620" y="9457969"/>
                  </a:lnTo>
                  <a:lnTo>
                    <a:pt x="2166848" y="9432569"/>
                  </a:lnTo>
                  <a:lnTo>
                    <a:pt x="2145563" y="9432569"/>
                  </a:lnTo>
                  <a:lnTo>
                    <a:pt x="2135009" y="9419869"/>
                  </a:lnTo>
                  <a:lnTo>
                    <a:pt x="2125116" y="9419869"/>
                  </a:lnTo>
                  <a:lnTo>
                    <a:pt x="2125472" y="9407169"/>
                  </a:lnTo>
                  <a:lnTo>
                    <a:pt x="2240902" y="9407169"/>
                  </a:lnTo>
                  <a:lnTo>
                    <a:pt x="2289810" y="9419869"/>
                  </a:lnTo>
                  <a:lnTo>
                    <a:pt x="2387181" y="9419869"/>
                  </a:lnTo>
                  <a:lnTo>
                    <a:pt x="2435656" y="9432569"/>
                  </a:lnTo>
                  <a:lnTo>
                    <a:pt x="2483980" y="9432569"/>
                  </a:lnTo>
                  <a:lnTo>
                    <a:pt x="2580233" y="9457969"/>
                  </a:lnTo>
                  <a:lnTo>
                    <a:pt x="2628150" y="9457969"/>
                  </a:lnTo>
                  <a:lnTo>
                    <a:pt x="2818498" y="9508769"/>
                  </a:lnTo>
                  <a:lnTo>
                    <a:pt x="2831566" y="9508769"/>
                  </a:lnTo>
                  <a:lnTo>
                    <a:pt x="2844558" y="9521469"/>
                  </a:lnTo>
                  <a:lnTo>
                    <a:pt x="2856674" y="9521469"/>
                  </a:lnTo>
                  <a:lnTo>
                    <a:pt x="2867075" y="9534169"/>
                  </a:lnTo>
                  <a:lnTo>
                    <a:pt x="2902839" y="9559569"/>
                  </a:lnTo>
                  <a:lnTo>
                    <a:pt x="2939783" y="9597669"/>
                  </a:lnTo>
                  <a:lnTo>
                    <a:pt x="3014141" y="9648469"/>
                  </a:lnTo>
                  <a:lnTo>
                    <a:pt x="3050057" y="9686569"/>
                  </a:lnTo>
                  <a:lnTo>
                    <a:pt x="3084093" y="9711969"/>
                  </a:lnTo>
                  <a:lnTo>
                    <a:pt x="3117189" y="9750069"/>
                  </a:lnTo>
                  <a:lnTo>
                    <a:pt x="3151530" y="9788169"/>
                  </a:lnTo>
                  <a:lnTo>
                    <a:pt x="3187052" y="9813569"/>
                  </a:lnTo>
                  <a:lnTo>
                    <a:pt x="3223717" y="9851669"/>
                  </a:lnTo>
                  <a:lnTo>
                    <a:pt x="3261461" y="9877069"/>
                  </a:lnTo>
                  <a:lnTo>
                    <a:pt x="3300209" y="9902469"/>
                  </a:lnTo>
                  <a:lnTo>
                    <a:pt x="3339909" y="9927869"/>
                  </a:lnTo>
                  <a:lnTo>
                    <a:pt x="3380524" y="9953269"/>
                  </a:lnTo>
                  <a:lnTo>
                    <a:pt x="3463899" y="10004069"/>
                  </a:lnTo>
                  <a:lnTo>
                    <a:pt x="3506622" y="10016769"/>
                  </a:lnTo>
                  <a:lnTo>
                    <a:pt x="3550145" y="10042169"/>
                  </a:lnTo>
                  <a:lnTo>
                    <a:pt x="3686391" y="10080269"/>
                  </a:lnTo>
                  <a:lnTo>
                    <a:pt x="3734295" y="10092969"/>
                  </a:lnTo>
                  <a:lnTo>
                    <a:pt x="3878770" y="10092969"/>
                  </a:lnTo>
                  <a:lnTo>
                    <a:pt x="3921341" y="10080269"/>
                  </a:lnTo>
                  <a:lnTo>
                    <a:pt x="3954462" y="10054869"/>
                  </a:lnTo>
                  <a:lnTo>
                    <a:pt x="3978224" y="10016769"/>
                  </a:lnTo>
                  <a:lnTo>
                    <a:pt x="3992702" y="9978669"/>
                  </a:lnTo>
                  <a:lnTo>
                    <a:pt x="3999153" y="9927869"/>
                  </a:lnTo>
                  <a:close/>
                </a:path>
                <a:path w="18288000" h="10283825">
                  <a:moveTo>
                    <a:pt x="17326255" y="0"/>
                  </a:moveTo>
                  <a:lnTo>
                    <a:pt x="16431209" y="0"/>
                  </a:lnTo>
                  <a:lnTo>
                    <a:pt x="16438309" y="12700"/>
                  </a:lnTo>
                  <a:lnTo>
                    <a:pt x="16470630" y="63500"/>
                  </a:lnTo>
                  <a:lnTo>
                    <a:pt x="16507282" y="88900"/>
                  </a:lnTo>
                  <a:lnTo>
                    <a:pt x="16548138" y="127000"/>
                  </a:lnTo>
                  <a:lnTo>
                    <a:pt x="16593147" y="152400"/>
                  </a:lnTo>
                  <a:lnTo>
                    <a:pt x="16740353" y="190500"/>
                  </a:lnTo>
                  <a:lnTo>
                    <a:pt x="16886860" y="190500"/>
                  </a:lnTo>
                  <a:lnTo>
                    <a:pt x="16935412" y="177800"/>
                  </a:lnTo>
                  <a:lnTo>
                    <a:pt x="16983774" y="177800"/>
                  </a:lnTo>
                  <a:lnTo>
                    <a:pt x="17031920" y="165100"/>
                  </a:lnTo>
                  <a:lnTo>
                    <a:pt x="17079722" y="139700"/>
                  </a:lnTo>
                  <a:lnTo>
                    <a:pt x="17126115" y="127000"/>
                  </a:lnTo>
                  <a:lnTo>
                    <a:pt x="17171124" y="101600"/>
                  </a:lnTo>
                  <a:lnTo>
                    <a:pt x="17214761" y="76200"/>
                  </a:lnTo>
                  <a:lnTo>
                    <a:pt x="17257014" y="50800"/>
                  </a:lnTo>
                  <a:lnTo>
                    <a:pt x="17297908" y="25400"/>
                  </a:lnTo>
                  <a:lnTo>
                    <a:pt x="17326255" y="0"/>
                  </a:lnTo>
                  <a:close/>
                </a:path>
                <a:path w="18288000" h="10283825">
                  <a:moveTo>
                    <a:pt x="17676533" y="1219200"/>
                  </a:moveTo>
                  <a:lnTo>
                    <a:pt x="17670933" y="1168400"/>
                  </a:lnTo>
                  <a:lnTo>
                    <a:pt x="17660735" y="1104900"/>
                  </a:lnTo>
                  <a:lnTo>
                    <a:pt x="17647095" y="1054100"/>
                  </a:lnTo>
                  <a:lnTo>
                    <a:pt x="17631639" y="1003300"/>
                  </a:lnTo>
                  <a:lnTo>
                    <a:pt x="17613961" y="952500"/>
                  </a:lnTo>
                  <a:lnTo>
                    <a:pt x="17594276" y="914400"/>
                  </a:lnTo>
                  <a:lnTo>
                    <a:pt x="17572838" y="863600"/>
                  </a:lnTo>
                  <a:lnTo>
                    <a:pt x="17549889" y="812800"/>
                  </a:lnTo>
                  <a:lnTo>
                    <a:pt x="17525645" y="762000"/>
                  </a:lnTo>
                  <a:lnTo>
                    <a:pt x="17500359" y="723900"/>
                  </a:lnTo>
                  <a:lnTo>
                    <a:pt x="17473575" y="673100"/>
                  </a:lnTo>
                  <a:lnTo>
                    <a:pt x="17447032" y="622300"/>
                  </a:lnTo>
                  <a:lnTo>
                    <a:pt x="17420882" y="571500"/>
                  </a:lnTo>
                  <a:lnTo>
                    <a:pt x="17395203" y="533400"/>
                  </a:lnTo>
                  <a:lnTo>
                    <a:pt x="17370121" y="482600"/>
                  </a:lnTo>
                  <a:lnTo>
                    <a:pt x="17349458" y="431800"/>
                  </a:lnTo>
                  <a:lnTo>
                    <a:pt x="17332376" y="368300"/>
                  </a:lnTo>
                  <a:lnTo>
                    <a:pt x="17327677" y="355600"/>
                  </a:lnTo>
                  <a:lnTo>
                    <a:pt x="17329011" y="330200"/>
                  </a:lnTo>
                  <a:lnTo>
                    <a:pt x="17335767" y="304800"/>
                  </a:lnTo>
                  <a:lnTo>
                    <a:pt x="17347286" y="292100"/>
                  </a:lnTo>
                  <a:lnTo>
                    <a:pt x="17373435" y="241300"/>
                  </a:lnTo>
                  <a:lnTo>
                    <a:pt x="17398251" y="203200"/>
                  </a:lnTo>
                  <a:lnTo>
                    <a:pt x="17421759" y="165100"/>
                  </a:lnTo>
                  <a:lnTo>
                    <a:pt x="17443984" y="127000"/>
                  </a:lnTo>
                  <a:lnTo>
                    <a:pt x="17464939" y="76200"/>
                  </a:lnTo>
                  <a:lnTo>
                    <a:pt x="17484624" y="38100"/>
                  </a:lnTo>
                  <a:lnTo>
                    <a:pt x="17496422" y="0"/>
                  </a:lnTo>
                  <a:lnTo>
                    <a:pt x="17418774" y="0"/>
                  </a:lnTo>
                  <a:lnTo>
                    <a:pt x="17406557" y="38100"/>
                  </a:lnTo>
                  <a:lnTo>
                    <a:pt x="17384675" y="76200"/>
                  </a:lnTo>
                  <a:lnTo>
                    <a:pt x="17361535" y="127000"/>
                  </a:lnTo>
                  <a:lnTo>
                    <a:pt x="17337126" y="165100"/>
                  </a:lnTo>
                  <a:lnTo>
                    <a:pt x="17311434" y="203200"/>
                  </a:lnTo>
                  <a:lnTo>
                    <a:pt x="17284472" y="254000"/>
                  </a:lnTo>
                  <a:lnTo>
                    <a:pt x="17256240" y="292100"/>
                  </a:lnTo>
                  <a:lnTo>
                    <a:pt x="17226712" y="330200"/>
                  </a:lnTo>
                  <a:lnTo>
                    <a:pt x="17195902" y="368300"/>
                  </a:lnTo>
                  <a:lnTo>
                    <a:pt x="17163809" y="406400"/>
                  </a:lnTo>
                  <a:lnTo>
                    <a:pt x="17130408" y="444500"/>
                  </a:lnTo>
                  <a:lnTo>
                    <a:pt x="17095724" y="482600"/>
                  </a:lnTo>
                  <a:lnTo>
                    <a:pt x="17056265" y="520700"/>
                  </a:lnTo>
                  <a:lnTo>
                    <a:pt x="17014889" y="558800"/>
                  </a:lnTo>
                  <a:lnTo>
                    <a:pt x="16930586" y="635000"/>
                  </a:lnTo>
                  <a:lnTo>
                    <a:pt x="16920274" y="647700"/>
                  </a:lnTo>
                  <a:lnTo>
                    <a:pt x="16779228" y="647700"/>
                  </a:lnTo>
                  <a:lnTo>
                    <a:pt x="16679558" y="622300"/>
                  </a:lnTo>
                  <a:lnTo>
                    <a:pt x="16631349" y="596900"/>
                  </a:lnTo>
                  <a:lnTo>
                    <a:pt x="16537686" y="546100"/>
                  </a:lnTo>
                  <a:lnTo>
                    <a:pt x="16492601" y="520700"/>
                  </a:lnTo>
                  <a:lnTo>
                    <a:pt x="16448939" y="482600"/>
                  </a:lnTo>
                  <a:lnTo>
                    <a:pt x="16406584" y="444500"/>
                  </a:lnTo>
                  <a:lnTo>
                    <a:pt x="16365373" y="419100"/>
                  </a:lnTo>
                  <a:lnTo>
                    <a:pt x="16325190" y="381000"/>
                  </a:lnTo>
                  <a:lnTo>
                    <a:pt x="16218764" y="266700"/>
                  </a:lnTo>
                  <a:lnTo>
                    <a:pt x="16182747" y="241300"/>
                  </a:lnTo>
                  <a:lnTo>
                    <a:pt x="16141535" y="203200"/>
                  </a:lnTo>
                  <a:lnTo>
                    <a:pt x="16098787" y="165100"/>
                  </a:lnTo>
                  <a:lnTo>
                    <a:pt x="16054400" y="139700"/>
                  </a:lnTo>
                  <a:lnTo>
                    <a:pt x="16008287" y="114300"/>
                  </a:lnTo>
                  <a:lnTo>
                    <a:pt x="15960344" y="76200"/>
                  </a:lnTo>
                  <a:lnTo>
                    <a:pt x="15910484" y="63500"/>
                  </a:lnTo>
                  <a:lnTo>
                    <a:pt x="15871254" y="38100"/>
                  </a:lnTo>
                  <a:lnTo>
                    <a:pt x="15831261" y="38100"/>
                  </a:lnTo>
                  <a:lnTo>
                    <a:pt x="15790279" y="25400"/>
                  </a:lnTo>
                  <a:lnTo>
                    <a:pt x="15748127" y="25400"/>
                  </a:lnTo>
                  <a:lnTo>
                    <a:pt x="15701798" y="38100"/>
                  </a:lnTo>
                  <a:lnTo>
                    <a:pt x="15665082" y="50800"/>
                  </a:lnTo>
                  <a:lnTo>
                    <a:pt x="15639009" y="88900"/>
                  </a:lnTo>
                  <a:lnTo>
                    <a:pt x="15624645" y="127000"/>
                  </a:lnTo>
                  <a:lnTo>
                    <a:pt x="15623020" y="177800"/>
                  </a:lnTo>
                  <a:lnTo>
                    <a:pt x="15624810" y="190500"/>
                  </a:lnTo>
                  <a:lnTo>
                    <a:pt x="15634437" y="228600"/>
                  </a:lnTo>
                  <a:lnTo>
                    <a:pt x="15647645" y="266700"/>
                  </a:lnTo>
                  <a:lnTo>
                    <a:pt x="15663850" y="292100"/>
                  </a:lnTo>
                  <a:lnTo>
                    <a:pt x="15682798" y="330200"/>
                  </a:lnTo>
                  <a:lnTo>
                    <a:pt x="15704236" y="355600"/>
                  </a:lnTo>
                  <a:lnTo>
                    <a:pt x="15738590" y="406400"/>
                  </a:lnTo>
                  <a:lnTo>
                    <a:pt x="15776080" y="444500"/>
                  </a:lnTo>
                  <a:lnTo>
                    <a:pt x="15816656" y="482600"/>
                  </a:lnTo>
                  <a:lnTo>
                    <a:pt x="15860268" y="508000"/>
                  </a:lnTo>
                  <a:lnTo>
                    <a:pt x="15906839" y="546100"/>
                  </a:lnTo>
                  <a:lnTo>
                    <a:pt x="15954655" y="571500"/>
                  </a:lnTo>
                  <a:lnTo>
                    <a:pt x="16052749" y="622300"/>
                  </a:lnTo>
                  <a:lnTo>
                    <a:pt x="16103016" y="635000"/>
                  </a:lnTo>
                  <a:lnTo>
                    <a:pt x="16128556" y="647700"/>
                  </a:lnTo>
                  <a:lnTo>
                    <a:pt x="16154083" y="660400"/>
                  </a:lnTo>
                  <a:lnTo>
                    <a:pt x="16205937" y="673100"/>
                  </a:lnTo>
                  <a:lnTo>
                    <a:pt x="16348253" y="711200"/>
                  </a:lnTo>
                  <a:lnTo>
                    <a:pt x="16395954" y="723900"/>
                  </a:lnTo>
                  <a:lnTo>
                    <a:pt x="16443795" y="723900"/>
                  </a:lnTo>
                  <a:lnTo>
                    <a:pt x="16491801" y="736600"/>
                  </a:lnTo>
                  <a:lnTo>
                    <a:pt x="16685603" y="736600"/>
                  </a:lnTo>
                  <a:lnTo>
                    <a:pt x="16734549" y="723900"/>
                  </a:lnTo>
                  <a:lnTo>
                    <a:pt x="16783711" y="723900"/>
                  </a:lnTo>
                  <a:lnTo>
                    <a:pt x="16788295" y="711200"/>
                  </a:lnTo>
                  <a:lnTo>
                    <a:pt x="16793909" y="723900"/>
                  </a:lnTo>
                  <a:lnTo>
                    <a:pt x="16810901" y="723900"/>
                  </a:lnTo>
                  <a:lnTo>
                    <a:pt x="16798316" y="736600"/>
                  </a:lnTo>
                  <a:lnTo>
                    <a:pt x="16787546" y="736600"/>
                  </a:lnTo>
                  <a:lnTo>
                    <a:pt x="16777919" y="749300"/>
                  </a:lnTo>
                  <a:lnTo>
                    <a:pt x="16768801" y="749300"/>
                  </a:lnTo>
                  <a:lnTo>
                    <a:pt x="16724173" y="787400"/>
                  </a:lnTo>
                  <a:lnTo>
                    <a:pt x="16632631" y="838200"/>
                  </a:lnTo>
                  <a:lnTo>
                    <a:pt x="16490518" y="914400"/>
                  </a:lnTo>
                  <a:lnTo>
                    <a:pt x="16442131" y="927100"/>
                  </a:lnTo>
                  <a:lnTo>
                    <a:pt x="16393338" y="952500"/>
                  </a:lnTo>
                  <a:lnTo>
                    <a:pt x="16347351" y="977900"/>
                  </a:lnTo>
                  <a:lnTo>
                    <a:pt x="16109595" y="1041400"/>
                  </a:lnTo>
                  <a:lnTo>
                    <a:pt x="16003245" y="1041400"/>
                  </a:lnTo>
                  <a:lnTo>
                    <a:pt x="15953842" y="1028700"/>
                  </a:lnTo>
                  <a:lnTo>
                    <a:pt x="15906268" y="1003300"/>
                  </a:lnTo>
                  <a:lnTo>
                    <a:pt x="15868892" y="977900"/>
                  </a:lnTo>
                  <a:lnTo>
                    <a:pt x="15851099" y="952500"/>
                  </a:lnTo>
                  <a:lnTo>
                    <a:pt x="15833763" y="939800"/>
                  </a:lnTo>
                  <a:lnTo>
                    <a:pt x="15795397" y="914400"/>
                  </a:lnTo>
                  <a:lnTo>
                    <a:pt x="15759265" y="876300"/>
                  </a:lnTo>
                  <a:lnTo>
                    <a:pt x="15725420" y="825500"/>
                  </a:lnTo>
                  <a:lnTo>
                    <a:pt x="15693911" y="787400"/>
                  </a:lnTo>
                  <a:lnTo>
                    <a:pt x="15664803" y="749300"/>
                  </a:lnTo>
                  <a:lnTo>
                    <a:pt x="15638158" y="698500"/>
                  </a:lnTo>
                  <a:lnTo>
                    <a:pt x="15612580" y="660400"/>
                  </a:lnTo>
                  <a:lnTo>
                    <a:pt x="15585694" y="609600"/>
                  </a:lnTo>
                  <a:lnTo>
                    <a:pt x="15557881" y="571500"/>
                  </a:lnTo>
                  <a:lnTo>
                    <a:pt x="15529548" y="520700"/>
                  </a:lnTo>
                  <a:lnTo>
                    <a:pt x="15501061" y="482600"/>
                  </a:lnTo>
                  <a:lnTo>
                    <a:pt x="15476893" y="457200"/>
                  </a:lnTo>
                  <a:lnTo>
                    <a:pt x="15449030" y="419100"/>
                  </a:lnTo>
                  <a:lnTo>
                    <a:pt x="15417546" y="393700"/>
                  </a:lnTo>
                  <a:lnTo>
                    <a:pt x="15382596" y="381000"/>
                  </a:lnTo>
                  <a:lnTo>
                    <a:pt x="15358136" y="368300"/>
                  </a:lnTo>
                  <a:lnTo>
                    <a:pt x="15332990" y="355600"/>
                  </a:lnTo>
                  <a:lnTo>
                    <a:pt x="15233485" y="355600"/>
                  </a:lnTo>
                  <a:lnTo>
                    <a:pt x="15197062" y="381000"/>
                  </a:lnTo>
                  <a:lnTo>
                    <a:pt x="15172703" y="419100"/>
                  </a:lnTo>
                  <a:lnTo>
                    <a:pt x="15162213" y="469900"/>
                  </a:lnTo>
                  <a:lnTo>
                    <a:pt x="15162060" y="469900"/>
                  </a:lnTo>
                  <a:lnTo>
                    <a:pt x="15162327" y="482600"/>
                  </a:lnTo>
                  <a:lnTo>
                    <a:pt x="15162822" y="495300"/>
                  </a:lnTo>
                  <a:lnTo>
                    <a:pt x="15163356" y="495300"/>
                  </a:lnTo>
                  <a:lnTo>
                    <a:pt x="15171128" y="546100"/>
                  </a:lnTo>
                  <a:lnTo>
                    <a:pt x="15187410" y="596900"/>
                  </a:lnTo>
                  <a:lnTo>
                    <a:pt x="15211705" y="647700"/>
                  </a:lnTo>
                  <a:lnTo>
                    <a:pt x="15243569" y="685800"/>
                  </a:lnTo>
                  <a:lnTo>
                    <a:pt x="15277478" y="723900"/>
                  </a:lnTo>
                  <a:lnTo>
                    <a:pt x="15313597" y="762000"/>
                  </a:lnTo>
                  <a:lnTo>
                    <a:pt x="15351798" y="800100"/>
                  </a:lnTo>
                  <a:lnTo>
                    <a:pt x="15391943" y="825500"/>
                  </a:lnTo>
                  <a:lnTo>
                    <a:pt x="15433904" y="850900"/>
                  </a:lnTo>
                  <a:lnTo>
                    <a:pt x="15477871" y="876300"/>
                  </a:lnTo>
                  <a:lnTo>
                    <a:pt x="15567508" y="927100"/>
                  </a:lnTo>
                  <a:lnTo>
                    <a:pt x="15659761" y="977900"/>
                  </a:lnTo>
                  <a:lnTo>
                    <a:pt x="15706992" y="990600"/>
                  </a:lnTo>
                  <a:lnTo>
                    <a:pt x="15754998" y="1016000"/>
                  </a:lnTo>
                  <a:lnTo>
                    <a:pt x="15803868" y="1028700"/>
                  </a:lnTo>
                  <a:lnTo>
                    <a:pt x="15814345" y="1028700"/>
                  </a:lnTo>
                  <a:lnTo>
                    <a:pt x="15824746" y="1041400"/>
                  </a:lnTo>
                  <a:lnTo>
                    <a:pt x="15845612" y="1041400"/>
                  </a:lnTo>
                  <a:lnTo>
                    <a:pt x="15845257" y="1054100"/>
                  </a:lnTo>
                  <a:lnTo>
                    <a:pt x="15623362" y="1054100"/>
                  </a:lnTo>
                  <a:lnTo>
                    <a:pt x="15571712" y="1041400"/>
                  </a:lnTo>
                  <a:lnTo>
                    <a:pt x="15520226" y="1041400"/>
                  </a:lnTo>
                  <a:lnTo>
                    <a:pt x="15366721" y="1003300"/>
                  </a:lnTo>
                  <a:lnTo>
                    <a:pt x="15315870" y="1003300"/>
                  </a:lnTo>
                  <a:lnTo>
                    <a:pt x="15164219" y="965200"/>
                  </a:lnTo>
                  <a:lnTo>
                    <a:pt x="15151392" y="952500"/>
                  </a:lnTo>
                  <a:lnTo>
                    <a:pt x="15126754" y="952500"/>
                  </a:lnTo>
                  <a:lnTo>
                    <a:pt x="15116544" y="939800"/>
                  </a:lnTo>
                  <a:lnTo>
                    <a:pt x="15081428" y="914400"/>
                  </a:lnTo>
                  <a:lnTo>
                    <a:pt x="15045170" y="876300"/>
                  </a:lnTo>
                  <a:lnTo>
                    <a:pt x="14972183" y="825500"/>
                  </a:lnTo>
                  <a:lnTo>
                    <a:pt x="14936927" y="787400"/>
                  </a:lnTo>
                  <a:lnTo>
                    <a:pt x="14903514" y="749300"/>
                  </a:lnTo>
                  <a:lnTo>
                    <a:pt x="14866290" y="711200"/>
                  </a:lnTo>
                  <a:lnTo>
                    <a:pt x="14827479" y="685800"/>
                  </a:lnTo>
                  <a:lnTo>
                    <a:pt x="14787169" y="647700"/>
                  </a:lnTo>
                  <a:lnTo>
                    <a:pt x="14745424" y="609600"/>
                  </a:lnTo>
                  <a:lnTo>
                    <a:pt x="14702358" y="584200"/>
                  </a:lnTo>
                  <a:lnTo>
                    <a:pt x="14658035" y="546100"/>
                  </a:lnTo>
                  <a:lnTo>
                    <a:pt x="14612557" y="520700"/>
                  </a:lnTo>
                  <a:lnTo>
                    <a:pt x="14516811" y="469900"/>
                  </a:lnTo>
                  <a:lnTo>
                    <a:pt x="14467523" y="444500"/>
                  </a:lnTo>
                  <a:lnTo>
                    <a:pt x="14417104" y="431800"/>
                  </a:lnTo>
                  <a:lnTo>
                    <a:pt x="14365415" y="406400"/>
                  </a:lnTo>
                  <a:lnTo>
                    <a:pt x="14312329" y="393700"/>
                  </a:lnTo>
                  <a:lnTo>
                    <a:pt x="14265301" y="381000"/>
                  </a:lnTo>
                  <a:lnTo>
                    <a:pt x="14170952" y="381000"/>
                  </a:lnTo>
                  <a:lnTo>
                    <a:pt x="14123492" y="393700"/>
                  </a:lnTo>
                  <a:lnTo>
                    <a:pt x="14081697" y="406400"/>
                  </a:lnTo>
                  <a:lnTo>
                    <a:pt x="14049185" y="431800"/>
                  </a:lnTo>
                  <a:lnTo>
                    <a:pt x="14011656" y="495300"/>
                  </a:lnTo>
                  <a:lnTo>
                    <a:pt x="14005332" y="558800"/>
                  </a:lnTo>
                  <a:lnTo>
                    <a:pt x="14009688" y="609600"/>
                  </a:lnTo>
                  <a:lnTo>
                    <a:pt x="14024953" y="660400"/>
                  </a:lnTo>
                  <a:lnTo>
                    <a:pt x="14051344" y="698500"/>
                  </a:lnTo>
                  <a:lnTo>
                    <a:pt x="14077315" y="736600"/>
                  </a:lnTo>
                  <a:lnTo>
                    <a:pt x="14106512" y="762000"/>
                  </a:lnTo>
                  <a:lnTo>
                    <a:pt x="14138466" y="787400"/>
                  </a:lnTo>
                  <a:lnTo>
                    <a:pt x="14172667" y="812800"/>
                  </a:lnTo>
                  <a:lnTo>
                    <a:pt x="14216672" y="838200"/>
                  </a:lnTo>
                  <a:lnTo>
                    <a:pt x="14261922" y="863600"/>
                  </a:lnTo>
                  <a:lnTo>
                    <a:pt x="14308455" y="889000"/>
                  </a:lnTo>
                  <a:lnTo>
                    <a:pt x="14356296" y="914400"/>
                  </a:lnTo>
                  <a:lnTo>
                    <a:pt x="14597139" y="977900"/>
                  </a:lnTo>
                  <a:lnTo>
                    <a:pt x="14645513" y="977900"/>
                  </a:lnTo>
                  <a:lnTo>
                    <a:pt x="14694078" y="990600"/>
                  </a:lnTo>
                  <a:lnTo>
                    <a:pt x="15000173" y="990600"/>
                  </a:lnTo>
                  <a:lnTo>
                    <a:pt x="15029891" y="1003300"/>
                  </a:lnTo>
                  <a:lnTo>
                    <a:pt x="15059521" y="1003300"/>
                  </a:lnTo>
                  <a:lnTo>
                    <a:pt x="15207679" y="1041400"/>
                  </a:lnTo>
                  <a:lnTo>
                    <a:pt x="15232406" y="1054100"/>
                  </a:lnTo>
                  <a:lnTo>
                    <a:pt x="15257133" y="1066800"/>
                  </a:lnTo>
                  <a:lnTo>
                    <a:pt x="15273452" y="1066800"/>
                  </a:lnTo>
                  <a:lnTo>
                    <a:pt x="15278608" y="1079500"/>
                  </a:lnTo>
                  <a:lnTo>
                    <a:pt x="15279396" y="1079500"/>
                  </a:lnTo>
                  <a:lnTo>
                    <a:pt x="15270137" y="1092200"/>
                  </a:lnTo>
                  <a:lnTo>
                    <a:pt x="15192934" y="1092200"/>
                  </a:lnTo>
                  <a:lnTo>
                    <a:pt x="15096363" y="1117600"/>
                  </a:lnTo>
                  <a:lnTo>
                    <a:pt x="15048789" y="1117600"/>
                  </a:lnTo>
                  <a:lnTo>
                    <a:pt x="15001659" y="1130300"/>
                  </a:lnTo>
                  <a:lnTo>
                    <a:pt x="14954936" y="1155700"/>
                  </a:lnTo>
                  <a:lnTo>
                    <a:pt x="14862607" y="1181100"/>
                  </a:lnTo>
                  <a:lnTo>
                    <a:pt x="14816951" y="1206500"/>
                  </a:lnTo>
                  <a:lnTo>
                    <a:pt x="14768386" y="1219200"/>
                  </a:lnTo>
                  <a:lnTo>
                    <a:pt x="14721713" y="1244600"/>
                  </a:lnTo>
                  <a:lnTo>
                    <a:pt x="14677136" y="1282700"/>
                  </a:lnTo>
                  <a:lnTo>
                    <a:pt x="14634820" y="1308100"/>
                  </a:lnTo>
                  <a:lnTo>
                    <a:pt x="14617573" y="1320800"/>
                  </a:lnTo>
                  <a:lnTo>
                    <a:pt x="14600885" y="1346200"/>
                  </a:lnTo>
                  <a:lnTo>
                    <a:pt x="14585201" y="1358900"/>
                  </a:lnTo>
                  <a:lnTo>
                    <a:pt x="14570951" y="1371600"/>
                  </a:lnTo>
                  <a:lnTo>
                    <a:pt x="14548244" y="1422400"/>
                  </a:lnTo>
                  <a:lnTo>
                    <a:pt x="14541068" y="1460500"/>
                  </a:lnTo>
                  <a:lnTo>
                    <a:pt x="14548485" y="1498600"/>
                  </a:lnTo>
                  <a:lnTo>
                    <a:pt x="14569580" y="1524000"/>
                  </a:lnTo>
                  <a:lnTo>
                    <a:pt x="14603413" y="1549400"/>
                  </a:lnTo>
                  <a:lnTo>
                    <a:pt x="14649031" y="1562100"/>
                  </a:lnTo>
                  <a:lnTo>
                    <a:pt x="14740166" y="1562100"/>
                  </a:lnTo>
                  <a:lnTo>
                    <a:pt x="14770138" y="1549400"/>
                  </a:lnTo>
                  <a:lnTo>
                    <a:pt x="14819465" y="1549400"/>
                  </a:lnTo>
                  <a:lnTo>
                    <a:pt x="14915884" y="1524000"/>
                  </a:lnTo>
                  <a:lnTo>
                    <a:pt x="14962835" y="1498600"/>
                  </a:lnTo>
                  <a:lnTo>
                    <a:pt x="15008860" y="1485900"/>
                  </a:lnTo>
                  <a:lnTo>
                    <a:pt x="15053882" y="1460500"/>
                  </a:lnTo>
                  <a:lnTo>
                    <a:pt x="15097849" y="1435100"/>
                  </a:lnTo>
                  <a:lnTo>
                    <a:pt x="15191105" y="1384300"/>
                  </a:lnTo>
                  <a:lnTo>
                    <a:pt x="15283688" y="1320800"/>
                  </a:lnTo>
                  <a:lnTo>
                    <a:pt x="15330132" y="1295400"/>
                  </a:lnTo>
                  <a:lnTo>
                    <a:pt x="15375420" y="1270000"/>
                  </a:lnTo>
                  <a:lnTo>
                    <a:pt x="15420823" y="1231900"/>
                  </a:lnTo>
                  <a:lnTo>
                    <a:pt x="15512618" y="1181100"/>
                  </a:lnTo>
                  <a:lnTo>
                    <a:pt x="15560815" y="1155700"/>
                  </a:lnTo>
                  <a:lnTo>
                    <a:pt x="15663012" y="1130300"/>
                  </a:lnTo>
                  <a:lnTo>
                    <a:pt x="16016466" y="1130300"/>
                  </a:lnTo>
                  <a:lnTo>
                    <a:pt x="16005455" y="1155700"/>
                  </a:lnTo>
                  <a:lnTo>
                    <a:pt x="15991472" y="1168400"/>
                  </a:lnTo>
                  <a:lnTo>
                    <a:pt x="15976245" y="1181100"/>
                  </a:lnTo>
                  <a:lnTo>
                    <a:pt x="15961513" y="1193800"/>
                  </a:lnTo>
                  <a:lnTo>
                    <a:pt x="15922930" y="1219200"/>
                  </a:lnTo>
                  <a:lnTo>
                    <a:pt x="15886049" y="1257300"/>
                  </a:lnTo>
                  <a:lnTo>
                    <a:pt x="15850896" y="1295400"/>
                  </a:lnTo>
                  <a:lnTo>
                    <a:pt x="15817482" y="1333500"/>
                  </a:lnTo>
                  <a:lnTo>
                    <a:pt x="15785821" y="1371600"/>
                  </a:lnTo>
                  <a:lnTo>
                    <a:pt x="15755938" y="1409700"/>
                  </a:lnTo>
                  <a:lnTo>
                    <a:pt x="15727858" y="1460500"/>
                  </a:lnTo>
                  <a:lnTo>
                    <a:pt x="15701594" y="1498600"/>
                  </a:lnTo>
                  <a:lnTo>
                    <a:pt x="15678138" y="1536700"/>
                  </a:lnTo>
                  <a:lnTo>
                    <a:pt x="15657652" y="1587500"/>
                  </a:lnTo>
                  <a:lnTo>
                    <a:pt x="15640444" y="1638300"/>
                  </a:lnTo>
                  <a:lnTo>
                    <a:pt x="15626753" y="1676400"/>
                  </a:lnTo>
                  <a:lnTo>
                    <a:pt x="15616860" y="1727200"/>
                  </a:lnTo>
                  <a:lnTo>
                    <a:pt x="15611031" y="1778000"/>
                  </a:lnTo>
                  <a:lnTo>
                    <a:pt x="15609939" y="1816100"/>
                  </a:lnTo>
                  <a:lnTo>
                    <a:pt x="15613787" y="1866900"/>
                  </a:lnTo>
                  <a:lnTo>
                    <a:pt x="15623451" y="1905000"/>
                  </a:lnTo>
                  <a:lnTo>
                    <a:pt x="15639860" y="1943100"/>
                  </a:lnTo>
                  <a:lnTo>
                    <a:pt x="15667939" y="1993900"/>
                  </a:lnTo>
                  <a:lnTo>
                    <a:pt x="15703271" y="2019300"/>
                  </a:lnTo>
                  <a:lnTo>
                    <a:pt x="15744178" y="2044700"/>
                  </a:lnTo>
                  <a:lnTo>
                    <a:pt x="15836126" y="2044700"/>
                  </a:lnTo>
                  <a:lnTo>
                    <a:pt x="15883865" y="2032000"/>
                  </a:lnTo>
                  <a:lnTo>
                    <a:pt x="15922511" y="2006600"/>
                  </a:lnTo>
                  <a:lnTo>
                    <a:pt x="15954363" y="1968500"/>
                  </a:lnTo>
                  <a:lnTo>
                    <a:pt x="15979940" y="1930400"/>
                  </a:lnTo>
                  <a:lnTo>
                    <a:pt x="15999765" y="1892300"/>
                  </a:lnTo>
                  <a:lnTo>
                    <a:pt x="16014865" y="1854200"/>
                  </a:lnTo>
                  <a:lnTo>
                    <a:pt x="16027248" y="1803400"/>
                  </a:lnTo>
                  <a:lnTo>
                    <a:pt x="16037332" y="1765300"/>
                  </a:lnTo>
                  <a:lnTo>
                    <a:pt x="16045536" y="1714500"/>
                  </a:lnTo>
                  <a:lnTo>
                    <a:pt x="16052292" y="1663700"/>
                  </a:lnTo>
                  <a:lnTo>
                    <a:pt x="16059353" y="1625600"/>
                  </a:lnTo>
                  <a:lnTo>
                    <a:pt x="16067316" y="1574800"/>
                  </a:lnTo>
                  <a:lnTo>
                    <a:pt x="16076219" y="1524000"/>
                  </a:lnTo>
                  <a:lnTo>
                    <a:pt x="16086125" y="1473200"/>
                  </a:lnTo>
                  <a:lnTo>
                    <a:pt x="16097060" y="1435100"/>
                  </a:lnTo>
                  <a:lnTo>
                    <a:pt x="16109074" y="1384300"/>
                  </a:lnTo>
                  <a:lnTo>
                    <a:pt x="16122218" y="1333500"/>
                  </a:lnTo>
                  <a:lnTo>
                    <a:pt x="16137230" y="1295400"/>
                  </a:lnTo>
                  <a:lnTo>
                    <a:pt x="16155099" y="1244600"/>
                  </a:lnTo>
                  <a:lnTo>
                    <a:pt x="16175139" y="1206500"/>
                  </a:lnTo>
                  <a:lnTo>
                    <a:pt x="16196691" y="1155700"/>
                  </a:lnTo>
                  <a:lnTo>
                    <a:pt x="16219069" y="1117600"/>
                  </a:lnTo>
                  <a:lnTo>
                    <a:pt x="16227794" y="1104900"/>
                  </a:lnTo>
                  <a:lnTo>
                    <a:pt x="16238436" y="1092200"/>
                  </a:lnTo>
                  <a:lnTo>
                    <a:pt x="16250996" y="1092200"/>
                  </a:lnTo>
                  <a:lnTo>
                    <a:pt x="16265449" y="1079500"/>
                  </a:lnTo>
                  <a:lnTo>
                    <a:pt x="16358959" y="1054100"/>
                  </a:lnTo>
                  <a:lnTo>
                    <a:pt x="16405289" y="1028700"/>
                  </a:lnTo>
                  <a:lnTo>
                    <a:pt x="16451072" y="1016000"/>
                  </a:lnTo>
                  <a:lnTo>
                    <a:pt x="16496145" y="990600"/>
                  </a:lnTo>
                  <a:lnTo>
                    <a:pt x="16540607" y="977900"/>
                  </a:lnTo>
                  <a:lnTo>
                    <a:pt x="16629279" y="927100"/>
                  </a:lnTo>
                  <a:lnTo>
                    <a:pt x="16650577" y="927100"/>
                  </a:lnTo>
                  <a:lnTo>
                    <a:pt x="16664610" y="914400"/>
                  </a:lnTo>
                  <a:lnTo>
                    <a:pt x="16682301" y="914400"/>
                  </a:lnTo>
                  <a:lnTo>
                    <a:pt x="16635057" y="990600"/>
                  </a:lnTo>
                  <a:lnTo>
                    <a:pt x="16609467" y="1028700"/>
                  </a:lnTo>
                  <a:lnTo>
                    <a:pt x="16586073" y="1079500"/>
                  </a:lnTo>
                  <a:lnTo>
                    <a:pt x="16564915" y="1117600"/>
                  </a:lnTo>
                  <a:lnTo>
                    <a:pt x="16546043" y="1155700"/>
                  </a:lnTo>
                  <a:lnTo>
                    <a:pt x="16529507" y="1206500"/>
                  </a:lnTo>
                  <a:lnTo>
                    <a:pt x="16515360" y="1257300"/>
                  </a:lnTo>
                  <a:lnTo>
                    <a:pt x="16503625" y="1295400"/>
                  </a:lnTo>
                  <a:lnTo>
                    <a:pt x="16494379" y="1346200"/>
                  </a:lnTo>
                  <a:lnTo>
                    <a:pt x="16487661" y="1397000"/>
                  </a:lnTo>
                  <a:lnTo>
                    <a:pt x="16483495" y="1435100"/>
                  </a:lnTo>
                  <a:lnTo>
                    <a:pt x="16481971" y="1485900"/>
                  </a:lnTo>
                  <a:lnTo>
                    <a:pt x="16483089" y="1536700"/>
                  </a:lnTo>
                  <a:lnTo>
                    <a:pt x="16486937" y="1587500"/>
                  </a:lnTo>
                  <a:lnTo>
                    <a:pt x="16493541" y="1638300"/>
                  </a:lnTo>
                  <a:lnTo>
                    <a:pt x="16500259" y="1663700"/>
                  </a:lnTo>
                  <a:lnTo>
                    <a:pt x="16509759" y="1701800"/>
                  </a:lnTo>
                  <a:lnTo>
                    <a:pt x="16522383" y="1727200"/>
                  </a:lnTo>
                  <a:lnTo>
                    <a:pt x="16538499" y="1765300"/>
                  </a:lnTo>
                  <a:lnTo>
                    <a:pt x="16568496" y="1803400"/>
                  </a:lnTo>
                  <a:lnTo>
                    <a:pt x="16608819" y="1828800"/>
                  </a:lnTo>
                  <a:lnTo>
                    <a:pt x="16656177" y="1841500"/>
                  </a:lnTo>
                  <a:lnTo>
                    <a:pt x="16707219" y="1841500"/>
                  </a:lnTo>
                  <a:lnTo>
                    <a:pt x="16758666" y="1828800"/>
                  </a:lnTo>
                  <a:lnTo>
                    <a:pt x="16782999" y="1803400"/>
                  </a:lnTo>
                  <a:lnTo>
                    <a:pt x="16803154" y="1790700"/>
                  </a:lnTo>
                  <a:lnTo>
                    <a:pt x="16832809" y="1739900"/>
                  </a:lnTo>
                  <a:lnTo>
                    <a:pt x="16848874" y="1701800"/>
                  </a:lnTo>
                  <a:lnTo>
                    <a:pt x="16859796" y="1651000"/>
                  </a:lnTo>
                  <a:lnTo>
                    <a:pt x="16866019" y="1612900"/>
                  </a:lnTo>
                  <a:lnTo>
                    <a:pt x="16867924" y="1562100"/>
                  </a:lnTo>
                  <a:lnTo>
                    <a:pt x="16865931" y="1524000"/>
                  </a:lnTo>
                  <a:lnTo>
                    <a:pt x="16862794" y="1485900"/>
                  </a:lnTo>
                  <a:lnTo>
                    <a:pt x="16859111" y="1447800"/>
                  </a:lnTo>
                  <a:lnTo>
                    <a:pt x="16854945" y="1409700"/>
                  </a:lnTo>
                  <a:lnTo>
                    <a:pt x="16850373" y="1384300"/>
                  </a:lnTo>
                  <a:lnTo>
                    <a:pt x="16844163" y="1333500"/>
                  </a:lnTo>
                  <a:lnTo>
                    <a:pt x="16840073" y="1282700"/>
                  </a:lnTo>
                  <a:lnTo>
                    <a:pt x="16838016" y="1231900"/>
                  </a:lnTo>
                  <a:lnTo>
                    <a:pt x="16837889" y="1168400"/>
                  </a:lnTo>
                  <a:lnTo>
                    <a:pt x="16839629" y="1117600"/>
                  </a:lnTo>
                  <a:lnTo>
                    <a:pt x="16843159" y="1066800"/>
                  </a:lnTo>
                  <a:lnTo>
                    <a:pt x="16847681" y="1016000"/>
                  </a:lnTo>
                  <a:lnTo>
                    <a:pt x="16853027" y="965200"/>
                  </a:lnTo>
                  <a:lnTo>
                    <a:pt x="16859911" y="914400"/>
                  </a:lnTo>
                  <a:lnTo>
                    <a:pt x="16869004" y="863600"/>
                  </a:lnTo>
                  <a:lnTo>
                    <a:pt x="16880980" y="812800"/>
                  </a:lnTo>
                  <a:lnTo>
                    <a:pt x="16903167" y="762000"/>
                  </a:lnTo>
                  <a:lnTo>
                    <a:pt x="16942219" y="723900"/>
                  </a:lnTo>
                  <a:lnTo>
                    <a:pt x="16981755" y="698500"/>
                  </a:lnTo>
                  <a:lnTo>
                    <a:pt x="17020413" y="660400"/>
                  </a:lnTo>
                  <a:lnTo>
                    <a:pt x="17058158" y="635000"/>
                  </a:lnTo>
                  <a:lnTo>
                    <a:pt x="17094962" y="596900"/>
                  </a:lnTo>
                  <a:lnTo>
                    <a:pt x="17130776" y="558800"/>
                  </a:lnTo>
                  <a:lnTo>
                    <a:pt x="17165587" y="520700"/>
                  </a:lnTo>
                  <a:lnTo>
                    <a:pt x="17190352" y="520700"/>
                  </a:lnTo>
                  <a:lnTo>
                    <a:pt x="17188371" y="533400"/>
                  </a:lnTo>
                  <a:lnTo>
                    <a:pt x="17186656" y="546100"/>
                  </a:lnTo>
                  <a:lnTo>
                    <a:pt x="17184777" y="558800"/>
                  </a:lnTo>
                  <a:lnTo>
                    <a:pt x="17182643" y="584200"/>
                  </a:lnTo>
                  <a:lnTo>
                    <a:pt x="17174414" y="635000"/>
                  </a:lnTo>
                  <a:lnTo>
                    <a:pt x="17168178" y="685800"/>
                  </a:lnTo>
                  <a:lnTo>
                    <a:pt x="17163911" y="736600"/>
                  </a:lnTo>
                  <a:lnTo>
                    <a:pt x="17161612" y="787400"/>
                  </a:lnTo>
                  <a:lnTo>
                    <a:pt x="17161510" y="800100"/>
                  </a:lnTo>
                  <a:lnTo>
                    <a:pt x="17161421" y="812800"/>
                  </a:lnTo>
                  <a:lnTo>
                    <a:pt x="17161333" y="825500"/>
                  </a:lnTo>
                  <a:lnTo>
                    <a:pt x="17162793" y="889000"/>
                  </a:lnTo>
                  <a:lnTo>
                    <a:pt x="17166247" y="939800"/>
                  </a:lnTo>
                  <a:lnTo>
                    <a:pt x="17171581" y="990600"/>
                  </a:lnTo>
                  <a:lnTo>
                    <a:pt x="17178795" y="1054100"/>
                  </a:lnTo>
                  <a:lnTo>
                    <a:pt x="17188384" y="1104900"/>
                  </a:lnTo>
                  <a:lnTo>
                    <a:pt x="17200347" y="1155700"/>
                  </a:lnTo>
                  <a:lnTo>
                    <a:pt x="17214939" y="1206500"/>
                  </a:lnTo>
                  <a:lnTo>
                    <a:pt x="17232389" y="1257300"/>
                  </a:lnTo>
                  <a:lnTo>
                    <a:pt x="17252938" y="1308100"/>
                  </a:lnTo>
                  <a:lnTo>
                    <a:pt x="17274617" y="1358900"/>
                  </a:lnTo>
                  <a:lnTo>
                    <a:pt x="17300817" y="1397000"/>
                  </a:lnTo>
                  <a:lnTo>
                    <a:pt x="17331767" y="1435100"/>
                  </a:lnTo>
                  <a:lnTo>
                    <a:pt x="17367695" y="1460500"/>
                  </a:lnTo>
                  <a:lnTo>
                    <a:pt x="17384611" y="1473200"/>
                  </a:lnTo>
                  <a:lnTo>
                    <a:pt x="17402493" y="1485900"/>
                  </a:lnTo>
                  <a:lnTo>
                    <a:pt x="17421111" y="1498600"/>
                  </a:lnTo>
                  <a:lnTo>
                    <a:pt x="17440275" y="1498600"/>
                  </a:lnTo>
                  <a:lnTo>
                    <a:pt x="17487900" y="1511300"/>
                  </a:lnTo>
                  <a:lnTo>
                    <a:pt x="17532096" y="1511300"/>
                  </a:lnTo>
                  <a:lnTo>
                    <a:pt x="17571898" y="1498600"/>
                  </a:lnTo>
                  <a:lnTo>
                    <a:pt x="17606366" y="1460500"/>
                  </a:lnTo>
                  <a:lnTo>
                    <a:pt x="17634535" y="1422400"/>
                  </a:lnTo>
                  <a:lnTo>
                    <a:pt x="17655604" y="1371600"/>
                  </a:lnTo>
                  <a:lnTo>
                    <a:pt x="17669282" y="1320800"/>
                  </a:lnTo>
                  <a:lnTo>
                    <a:pt x="17676368" y="1270000"/>
                  </a:lnTo>
                  <a:lnTo>
                    <a:pt x="17676483" y="1231900"/>
                  </a:lnTo>
                  <a:lnTo>
                    <a:pt x="17676533" y="1219200"/>
                  </a:lnTo>
                  <a:close/>
                </a:path>
                <a:path w="18288000" h="10283825">
                  <a:moveTo>
                    <a:pt x="18287988" y="622300"/>
                  </a:moveTo>
                  <a:lnTo>
                    <a:pt x="18286667" y="622300"/>
                  </a:lnTo>
                  <a:lnTo>
                    <a:pt x="18267553" y="571500"/>
                  </a:lnTo>
                  <a:lnTo>
                    <a:pt x="18244033" y="520700"/>
                  </a:lnTo>
                  <a:lnTo>
                    <a:pt x="18216715" y="482600"/>
                  </a:lnTo>
                  <a:lnTo>
                    <a:pt x="18186235" y="444500"/>
                  </a:lnTo>
                  <a:lnTo>
                    <a:pt x="18153215" y="393700"/>
                  </a:lnTo>
                  <a:lnTo>
                    <a:pt x="18121402" y="368300"/>
                  </a:lnTo>
                  <a:lnTo>
                    <a:pt x="18056797" y="292100"/>
                  </a:lnTo>
                  <a:lnTo>
                    <a:pt x="17991443" y="215900"/>
                  </a:lnTo>
                  <a:lnTo>
                    <a:pt x="17958677" y="190500"/>
                  </a:lnTo>
                  <a:lnTo>
                    <a:pt x="17925885" y="152400"/>
                  </a:lnTo>
                  <a:lnTo>
                    <a:pt x="17893627" y="114300"/>
                  </a:lnTo>
                  <a:lnTo>
                    <a:pt x="17861903" y="76200"/>
                  </a:lnTo>
                  <a:lnTo>
                    <a:pt x="17830800" y="38100"/>
                  </a:lnTo>
                  <a:lnTo>
                    <a:pt x="17802987" y="0"/>
                  </a:lnTo>
                  <a:lnTo>
                    <a:pt x="17566920" y="0"/>
                  </a:lnTo>
                  <a:lnTo>
                    <a:pt x="17573549" y="63500"/>
                  </a:lnTo>
                  <a:lnTo>
                    <a:pt x="17581372" y="114300"/>
                  </a:lnTo>
                  <a:lnTo>
                    <a:pt x="17590758" y="165100"/>
                  </a:lnTo>
                  <a:lnTo>
                    <a:pt x="17601489" y="203200"/>
                  </a:lnTo>
                  <a:lnTo>
                    <a:pt x="17614672" y="254000"/>
                  </a:lnTo>
                  <a:lnTo>
                    <a:pt x="17629734" y="304800"/>
                  </a:lnTo>
                  <a:lnTo>
                    <a:pt x="17646727" y="355600"/>
                  </a:lnTo>
                  <a:lnTo>
                    <a:pt x="17665688" y="406400"/>
                  </a:lnTo>
                  <a:lnTo>
                    <a:pt x="17686655" y="457200"/>
                  </a:lnTo>
                  <a:lnTo>
                    <a:pt x="17709668" y="495300"/>
                  </a:lnTo>
                  <a:lnTo>
                    <a:pt x="17734763" y="546100"/>
                  </a:lnTo>
                  <a:lnTo>
                    <a:pt x="17761992" y="596900"/>
                  </a:lnTo>
                  <a:lnTo>
                    <a:pt x="17791392" y="635000"/>
                  </a:lnTo>
                  <a:lnTo>
                    <a:pt x="17822355" y="673100"/>
                  </a:lnTo>
                  <a:lnTo>
                    <a:pt x="17855527" y="711200"/>
                  </a:lnTo>
                  <a:lnTo>
                    <a:pt x="17891011" y="749300"/>
                  </a:lnTo>
                  <a:lnTo>
                    <a:pt x="17928921" y="787400"/>
                  </a:lnTo>
                  <a:lnTo>
                    <a:pt x="17969345" y="812800"/>
                  </a:lnTo>
                  <a:lnTo>
                    <a:pt x="18012385" y="850900"/>
                  </a:lnTo>
                  <a:lnTo>
                    <a:pt x="18058156" y="863600"/>
                  </a:lnTo>
                  <a:lnTo>
                    <a:pt x="18077117" y="876300"/>
                  </a:lnTo>
                  <a:lnTo>
                    <a:pt x="18096522" y="889000"/>
                  </a:lnTo>
                  <a:lnTo>
                    <a:pt x="18116284" y="889000"/>
                  </a:lnTo>
                  <a:lnTo>
                    <a:pt x="18136375" y="901700"/>
                  </a:lnTo>
                  <a:lnTo>
                    <a:pt x="18181371" y="901700"/>
                  </a:lnTo>
                  <a:lnTo>
                    <a:pt x="18221541" y="889000"/>
                  </a:lnTo>
                  <a:lnTo>
                    <a:pt x="18255603" y="876300"/>
                  </a:lnTo>
                  <a:lnTo>
                    <a:pt x="18282260" y="838200"/>
                  </a:lnTo>
                  <a:lnTo>
                    <a:pt x="18287988" y="825500"/>
                  </a:lnTo>
                  <a:lnTo>
                    <a:pt x="18287988" y="622300"/>
                  </a:lnTo>
                  <a:close/>
                </a:path>
                <a:path w="18288000" h="10283825">
                  <a:moveTo>
                    <a:pt x="18287988" y="0"/>
                  </a:moveTo>
                  <a:lnTo>
                    <a:pt x="18151005" y="0"/>
                  </a:lnTo>
                  <a:lnTo>
                    <a:pt x="18157368" y="12700"/>
                  </a:lnTo>
                  <a:lnTo>
                    <a:pt x="18195595" y="38100"/>
                  </a:lnTo>
                  <a:lnTo>
                    <a:pt x="18235054" y="76200"/>
                  </a:lnTo>
                  <a:lnTo>
                    <a:pt x="18275745" y="101600"/>
                  </a:lnTo>
                  <a:lnTo>
                    <a:pt x="18287988" y="114300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A53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6849" y="8377376"/>
              <a:ext cx="1972310" cy="1909445"/>
            </a:xfrm>
            <a:custGeom>
              <a:avLst/>
              <a:gdLst/>
              <a:ahLst/>
              <a:cxnLst/>
              <a:rect l="l" t="t" r="r" b="b"/>
              <a:pathLst>
                <a:path w="1972309" h="1909445">
                  <a:moveTo>
                    <a:pt x="944232" y="1905000"/>
                  </a:moveTo>
                  <a:lnTo>
                    <a:pt x="937704" y="1892300"/>
                  </a:lnTo>
                  <a:lnTo>
                    <a:pt x="932954" y="1892300"/>
                  </a:lnTo>
                  <a:lnTo>
                    <a:pt x="921270" y="1866900"/>
                  </a:lnTo>
                  <a:lnTo>
                    <a:pt x="915809" y="1841500"/>
                  </a:lnTo>
                  <a:lnTo>
                    <a:pt x="910780" y="1841500"/>
                  </a:lnTo>
                  <a:lnTo>
                    <a:pt x="887018" y="1778000"/>
                  </a:lnTo>
                  <a:lnTo>
                    <a:pt x="879640" y="1765300"/>
                  </a:lnTo>
                  <a:lnTo>
                    <a:pt x="864298" y="1739900"/>
                  </a:lnTo>
                  <a:lnTo>
                    <a:pt x="856919" y="1714500"/>
                  </a:lnTo>
                  <a:lnTo>
                    <a:pt x="853363" y="1714500"/>
                  </a:lnTo>
                  <a:lnTo>
                    <a:pt x="846239" y="1701800"/>
                  </a:lnTo>
                  <a:lnTo>
                    <a:pt x="842670" y="1701800"/>
                  </a:lnTo>
                  <a:lnTo>
                    <a:pt x="838835" y="1689100"/>
                  </a:lnTo>
                  <a:lnTo>
                    <a:pt x="834555" y="1689100"/>
                  </a:lnTo>
                  <a:lnTo>
                    <a:pt x="829970" y="1676400"/>
                  </a:lnTo>
                  <a:lnTo>
                    <a:pt x="819302" y="1676400"/>
                  </a:lnTo>
                  <a:lnTo>
                    <a:pt x="801484" y="1638300"/>
                  </a:lnTo>
                  <a:lnTo>
                    <a:pt x="790765" y="1625600"/>
                  </a:lnTo>
                  <a:lnTo>
                    <a:pt x="779907" y="1625600"/>
                  </a:lnTo>
                  <a:lnTo>
                    <a:pt x="768743" y="1612900"/>
                  </a:lnTo>
                  <a:lnTo>
                    <a:pt x="757135" y="1587500"/>
                  </a:lnTo>
                  <a:lnTo>
                    <a:pt x="745248" y="1587500"/>
                  </a:lnTo>
                  <a:lnTo>
                    <a:pt x="721487" y="1562100"/>
                  </a:lnTo>
                  <a:lnTo>
                    <a:pt x="709612" y="1562100"/>
                  </a:lnTo>
                  <a:lnTo>
                    <a:pt x="697979" y="1549400"/>
                  </a:lnTo>
                  <a:lnTo>
                    <a:pt x="675309" y="1524000"/>
                  </a:lnTo>
                  <a:lnTo>
                    <a:pt x="663676" y="1511300"/>
                  </a:lnTo>
                  <a:lnTo>
                    <a:pt x="649414" y="1511300"/>
                  </a:lnTo>
                  <a:lnTo>
                    <a:pt x="620903" y="1485900"/>
                  </a:lnTo>
                  <a:lnTo>
                    <a:pt x="606653" y="1485900"/>
                  </a:lnTo>
                  <a:lnTo>
                    <a:pt x="593585" y="1460500"/>
                  </a:lnTo>
                  <a:lnTo>
                    <a:pt x="580517" y="1460500"/>
                  </a:lnTo>
                  <a:lnTo>
                    <a:pt x="567448" y="1447800"/>
                  </a:lnTo>
                  <a:lnTo>
                    <a:pt x="554380" y="1447800"/>
                  </a:lnTo>
                  <a:lnTo>
                    <a:pt x="540372" y="1435100"/>
                  </a:lnTo>
                  <a:lnTo>
                    <a:pt x="512953" y="1422400"/>
                  </a:lnTo>
                  <a:lnTo>
                    <a:pt x="498944" y="1422400"/>
                  </a:lnTo>
                  <a:lnTo>
                    <a:pt x="446671" y="1384300"/>
                  </a:lnTo>
                  <a:lnTo>
                    <a:pt x="433870" y="1384300"/>
                  </a:lnTo>
                  <a:lnTo>
                    <a:pt x="421525" y="1371600"/>
                  </a:lnTo>
                  <a:lnTo>
                    <a:pt x="409460" y="1371600"/>
                  </a:lnTo>
                  <a:lnTo>
                    <a:pt x="397560" y="1358900"/>
                  </a:lnTo>
                  <a:lnTo>
                    <a:pt x="383311" y="1358900"/>
                  </a:lnTo>
                  <a:lnTo>
                    <a:pt x="376974" y="1333500"/>
                  </a:lnTo>
                  <a:lnTo>
                    <a:pt x="360095" y="1333500"/>
                  </a:lnTo>
                  <a:lnTo>
                    <a:pt x="335241" y="1308100"/>
                  </a:lnTo>
                  <a:lnTo>
                    <a:pt x="323113" y="1308100"/>
                  </a:lnTo>
                  <a:lnTo>
                    <a:pt x="310311" y="1295400"/>
                  </a:lnTo>
                  <a:lnTo>
                    <a:pt x="297967" y="1295400"/>
                  </a:lnTo>
                  <a:lnTo>
                    <a:pt x="285915" y="1270000"/>
                  </a:lnTo>
                  <a:lnTo>
                    <a:pt x="274015" y="1257300"/>
                  </a:lnTo>
                  <a:lnTo>
                    <a:pt x="250837" y="1244600"/>
                  </a:lnTo>
                  <a:lnTo>
                    <a:pt x="239039" y="1231900"/>
                  </a:lnTo>
                  <a:lnTo>
                    <a:pt x="226491" y="1231900"/>
                  </a:lnTo>
                  <a:lnTo>
                    <a:pt x="214579" y="1206500"/>
                  </a:lnTo>
                  <a:lnTo>
                    <a:pt x="202526" y="1206500"/>
                  </a:lnTo>
                  <a:lnTo>
                    <a:pt x="190182" y="1193800"/>
                  </a:lnTo>
                  <a:lnTo>
                    <a:pt x="177380" y="1181100"/>
                  </a:lnTo>
                  <a:lnTo>
                    <a:pt x="167906" y="1181100"/>
                  </a:lnTo>
                  <a:lnTo>
                    <a:pt x="158572" y="1168400"/>
                  </a:lnTo>
                  <a:lnTo>
                    <a:pt x="149542" y="1143000"/>
                  </a:lnTo>
                  <a:lnTo>
                    <a:pt x="140957" y="1143000"/>
                  </a:lnTo>
                  <a:lnTo>
                    <a:pt x="128282" y="1130300"/>
                  </a:lnTo>
                  <a:lnTo>
                    <a:pt x="102933" y="1104900"/>
                  </a:lnTo>
                  <a:lnTo>
                    <a:pt x="92214" y="1079500"/>
                  </a:lnTo>
                  <a:lnTo>
                    <a:pt x="83934" y="1069822"/>
                  </a:lnTo>
                  <a:lnTo>
                    <a:pt x="83934" y="1168400"/>
                  </a:lnTo>
                  <a:lnTo>
                    <a:pt x="79171" y="1168400"/>
                  </a:lnTo>
                  <a:lnTo>
                    <a:pt x="77597" y="1143000"/>
                  </a:lnTo>
                  <a:lnTo>
                    <a:pt x="79171" y="1143000"/>
                  </a:lnTo>
                  <a:lnTo>
                    <a:pt x="83934" y="1168400"/>
                  </a:lnTo>
                  <a:lnTo>
                    <a:pt x="83934" y="1069822"/>
                  </a:lnTo>
                  <a:lnTo>
                    <a:pt x="81356" y="1066800"/>
                  </a:lnTo>
                  <a:lnTo>
                    <a:pt x="70192" y="1066800"/>
                  </a:lnTo>
                  <a:lnTo>
                    <a:pt x="58585" y="1054100"/>
                  </a:lnTo>
                  <a:lnTo>
                    <a:pt x="52247" y="1041400"/>
                  </a:lnTo>
                  <a:lnTo>
                    <a:pt x="17399" y="1041400"/>
                  </a:lnTo>
                  <a:lnTo>
                    <a:pt x="9474" y="1054100"/>
                  </a:lnTo>
                  <a:lnTo>
                    <a:pt x="4724" y="1066800"/>
                  </a:lnTo>
                  <a:lnTo>
                    <a:pt x="3568" y="1066800"/>
                  </a:lnTo>
                  <a:lnTo>
                    <a:pt x="2552" y="1079500"/>
                  </a:lnTo>
                  <a:lnTo>
                    <a:pt x="1828" y="1079500"/>
                  </a:lnTo>
                  <a:lnTo>
                    <a:pt x="1562" y="1104900"/>
                  </a:lnTo>
                  <a:lnTo>
                    <a:pt x="647" y="1104900"/>
                  </a:lnTo>
                  <a:lnTo>
                    <a:pt x="177" y="1117600"/>
                  </a:lnTo>
                  <a:lnTo>
                    <a:pt x="0" y="1117600"/>
                  </a:lnTo>
                  <a:lnTo>
                    <a:pt x="0" y="1130300"/>
                  </a:lnTo>
                  <a:lnTo>
                    <a:pt x="177" y="1143000"/>
                  </a:lnTo>
                  <a:lnTo>
                    <a:pt x="647" y="1143000"/>
                  </a:lnTo>
                  <a:lnTo>
                    <a:pt x="1562" y="1168400"/>
                  </a:lnTo>
                  <a:lnTo>
                    <a:pt x="6311" y="1231900"/>
                  </a:lnTo>
                  <a:lnTo>
                    <a:pt x="8686" y="1244600"/>
                  </a:lnTo>
                  <a:lnTo>
                    <a:pt x="9880" y="1244600"/>
                  </a:lnTo>
                  <a:lnTo>
                    <a:pt x="12522" y="1257300"/>
                  </a:lnTo>
                  <a:lnTo>
                    <a:pt x="14427" y="1270000"/>
                  </a:lnTo>
                  <a:lnTo>
                    <a:pt x="16637" y="1270000"/>
                  </a:lnTo>
                  <a:lnTo>
                    <a:pt x="18986" y="1295400"/>
                  </a:lnTo>
                  <a:lnTo>
                    <a:pt x="25514" y="1320800"/>
                  </a:lnTo>
                  <a:lnTo>
                    <a:pt x="33235" y="1358900"/>
                  </a:lnTo>
                  <a:lnTo>
                    <a:pt x="42151" y="1384300"/>
                  </a:lnTo>
                  <a:lnTo>
                    <a:pt x="52247" y="1422400"/>
                  </a:lnTo>
                  <a:lnTo>
                    <a:pt x="57251" y="1422400"/>
                  </a:lnTo>
                  <a:lnTo>
                    <a:pt x="67843" y="1447800"/>
                  </a:lnTo>
                  <a:lnTo>
                    <a:pt x="72834" y="1460500"/>
                  </a:lnTo>
                  <a:lnTo>
                    <a:pt x="87096" y="1498600"/>
                  </a:lnTo>
                  <a:lnTo>
                    <a:pt x="90906" y="1511300"/>
                  </a:lnTo>
                  <a:lnTo>
                    <a:pt x="99123" y="1524000"/>
                  </a:lnTo>
                  <a:lnTo>
                    <a:pt x="102933" y="1524000"/>
                  </a:lnTo>
                  <a:lnTo>
                    <a:pt x="117513" y="1562100"/>
                  </a:lnTo>
                  <a:lnTo>
                    <a:pt x="132829" y="1587500"/>
                  </a:lnTo>
                  <a:lnTo>
                    <a:pt x="149047" y="1612900"/>
                  </a:lnTo>
                  <a:lnTo>
                    <a:pt x="166293" y="1638300"/>
                  </a:lnTo>
                  <a:lnTo>
                    <a:pt x="194805" y="1676400"/>
                  </a:lnTo>
                  <a:lnTo>
                    <a:pt x="201663" y="1689100"/>
                  </a:lnTo>
                  <a:lnTo>
                    <a:pt x="208076" y="1689100"/>
                  </a:lnTo>
                  <a:lnTo>
                    <a:pt x="214185" y="1701800"/>
                  </a:lnTo>
                  <a:lnTo>
                    <a:pt x="220154" y="1714500"/>
                  </a:lnTo>
                  <a:lnTo>
                    <a:pt x="232676" y="1739900"/>
                  </a:lnTo>
                  <a:lnTo>
                    <a:pt x="244309" y="1752600"/>
                  </a:lnTo>
                  <a:lnTo>
                    <a:pt x="255346" y="1765300"/>
                  </a:lnTo>
                  <a:lnTo>
                    <a:pt x="266090" y="1803400"/>
                  </a:lnTo>
                  <a:lnTo>
                    <a:pt x="272999" y="1803400"/>
                  </a:lnTo>
                  <a:lnTo>
                    <a:pt x="279755" y="1816100"/>
                  </a:lnTo>
                  <a:lnTo>
                    <a:pt x="286804" y="1828800"/>
                  </a:lnTo>
                  <a:lnTo>
                    <a:pt x="294601" y="1841500"/>
                  </a:lnTo>
                  <a:lnTo>
                    <a:pt x="299110" y="1841500"/>
                  </a:lnTo>
                  <a:lnTo>
                    <a:pt x="307517" y="1866900"/>
                  </a:lnTo>
                  <a:lnTo>
                    <a:pt x="312026" y="1879600"/>
                  </a:lnTo>
                  <a:lnTo>
                    <a:pt x="321525" y="1879600"/>
                  </a:lnTo>
                  <a:lnTo>
                    <a:pt x="326275" y="1892300"/>
                  </a:lnTo>
                  <a:lnTo>
                    <a:pt x="331038" y="1892300"/>
                  </a:lnTo>
                  <a:lnTo>
                    <a:pt x="337756" y="1905000"/>
                  </a:lnTo>
                  <a:lnTo>
                    <a:pt x="380365" y="1905000"/>
                  </a:lnTo>
                  <a:lnTo>
                    <a:pt x="372224" y="1892300"/>
                  </a:lnTo>
                  <a:lnTo>
                    <a:pt x="366522" y="1892300"/>
                  </a:lnTo>
                  <a:lnTo>
                    <a:pt x="355739" y="1879600"/>
                  </a:lnTo>
                  <a:lnTo>
                    <a:pt x="350037" y="1866900"/>
                  </a:lnTo>
                  <a:lnTo>
                    <a:pt x="339915" y="1841500"/>
                  </a:lnTo>
                  <a:lnTo>
                    <a:pt x="330835" y="1828800"/>
                  </a:lnTo>
                  <a:lnTo>
                    <a:pt x="322643" y="1816100"/>
                  </a:lnTo>
                  <a:lnTo>
                    <a:pt x="315188" y="1803400"/>
                  </a:lnTo>
                  <a:lnTo>
                    <a:pt x="310438" y="1803400"/>
                  </a:lnTo>
                  <a:lnTo>
                    <a:pt x="305689" y="1778000"/>
                  </a:lnTo>
                  <a:lnTo>
                    <a:pt x="302526" y="1778000"/>
                  </a:lnTo>
                  <a:lnTo>
                    <a:pt x="298704" y="1765300"/>
                  </a:lnTo>
                  <a:lnTo>
                    <a:pt x="290487" y="1752600"/>
                  </a:lnTo>
                  <a:lnTo>
                    <a:pt x="286677" y="1752600"/>
                  </a:lnTo>
                  <a:lnTo>
                    <a:pt x="279349" y="1739900"/>
                  </a:lnTo>
                  <a:lnTo>
                    <a:pt x="275323" y="1714500"/>
                  </a:lnTo>
                  <a:lnTo>
                    <a:pt x="267004" y="1714500"/>
                  </a:lnTo>
                  <a:lnTo>
                    <a:pt x="262724" y="1701800"/>
                  </a:lnTo>
                  <a:lnTo>
                    <a:pt x="258140" y="1701800"/>
                  </a:lnTo>
                  <a:lnTo>
                    <a:pt x="245071" y="1676400"/>
                  </a:lnTo>
                  <a:lnTo>
                    <a:pt x="236588" y="1676400"/>
                  </a:lnTo>
                  <a:lnTo>
                    <a:pt x="227799" y="1651000"/>
                  </a:lnTo>
                  <a:lnTo>
                    <a:pt x="218567" y="1638300"/>
                  </a:lnTo>
                  <a:lnTo>
                    <a:pt x="209092" y="1625600"/>
                  </a:lnTo>
                  <a:lnTo>
                    <a:pt x="199758" y="1625600"/>
                  </a:lnTo>
                  <a:lnTo>
                    <a:pt x="190728" y="1612900"/>
                  </a:lnTo>
                  <a:lnTo>
                    <a:pt x="182130" y="1587500"/>
                  </a:lnTo>
                  <a:lnTo>
                    <a:pt x="168173" y="1574800"/>
                  </a:lnTo>
                  <a:lnTo>
                    <a:pt x="154813" y="1549400"/>
                  </a:lnTo>
                  <a:lnTo>
                    <a:pt x="142036" y="1524000"/>
                  </a:lnTo>
                  <a:lnTo>
                    <a:pt x="129870" y="1498600"/>
                  </a:lnTo>
                  <a:lnTo>
                    <a:pt x="126542" y="1498600"/>
                  </a:lnTo>
                  <a:lnTo>
                    <a:pt x="123532" y="1485900"/>
                  </a:lnTo>
                  <a:lnTo>
                    <a:pt x="117195" y="1485900"/>
                  </a:lnTo>
                  <a:lnTo>
                    <a:pt x="114566" y="1460500"/>
                  </a:lnTo>
                  <a:lnTo>
                    <a:pt x="108724" y="1447800"/>
                  </a:lnTo>
                  <a:lnTo>
                    <a:pt x="106108" y="1447800"/>
                  </a:lnTo>
                  <a:lnTo>
                    <a:pt x="100190" y="1435100"/>
                  </a:lnTo>
                  <a:lnTo>
                    <a:pt x="94424" y="1422400"/>
                  </a:lnTo>
                  <a:lnTo>
                    <a:pt x="88950" y="1397000"/>
                  </a:lnTo>
                  <a:lnTo>
                    <a:pt x="83934" y="1384300"/>
                  </a:lnTo>
                  <a:lnTo>
                    <a:pt x="79197" y="1371600"/>
                  </a:lnTo>
                  <a:lnTo>
                    <a:pt x="74625" y="1358900"/>
                  </a:lnTo>
                  <a:lnTo>
                    <a:pt x="70345" y="1333500"/>
                  </a:lnTo>
                  <a:lnTo>
                    <a:pt x="66509" y="1333500"/>
                  </a:lnTo>
                  <a:lnTo>
                    <a:pt x="52247" y="1270000"/>
                  </a:lnTo>
                  <a:lnTo>
                    <a:pt x="52247" y="1257300"/>
                  </a:lnTo>
                  <a:lnTo>
                    <a:pt x="50660" y="1257300"/>
                  </a:lnTo>
                  <a:lnTo>
                    <a:pt x="47396" y="1244600"/>
                  </a:lnTo>
                  <a:lnTo>
                    <a:pt x="44729" y="1206500"/>
                  </a:lnTo>
                  <a:lnTo>
                    <a:pt x="42646" y="1193800"/>
                  </a:lnTo>
                  <a:lnTo>
                    <a:pt x="41160" y="1181100"/>
                  </a:lnTo>
                  <a:lnTo>
                    <a:pt x="39992" y="1168400"/>
                  </a:lnTo>
                  <a:lnTo>
                    <a:pt x="38976" y="1168400"/>
                  </a:lnTo>
                  <a:lnTo>
                    <a:pt x="38265" y="1143000"/>
                  </a:lnTo>
                  <a:lnTo>
                    <a:pt x="37985" y="1130300"/>
                  </a:lnTo>
                  <a:lnTo>
                    <a:pt x="39573" y="1130300"/>
                  </a:lnTo>
                  <a:lnTo>
                    <a:pt x="41160" y="1143000"/>
                  </a:lnTo>
                  <a:lnTo>
                    <a:pt x="42748" y="1143000"/>
                  </a:lnTo>
                  <a:lnTo>
                    <a:pt x="45389" y="1168400"/>
                  </a:lnTo>
                  <a:lnTo>
                    <a:pt x="48488" y="1168400"/>
                  </a:lnTo>
                  <a:lnTo>
                    <a:pt x="51879" y="1181100"/>
                  </a:lnTo>
                  <a:lnTo>
                    <a:pt x="55410" y="1181100"/>
                  </a:lnTo>
                  <a:lnTo>
                    <a:pt x="62293" y="1193800"/>
                  </a:lnTo>
                  <a:lnTo>
                    <a:pt x="75463" y="1231900"/>
                  </a:lnTo>
                  <a:lnTo>
                    <a:pt x="82346" y="1244600"/>
                  </a:lnTo>
                  <a:lnTo>
                    <a:pt x="96647" y="1270000"/>
                  </a:lnTo>
                  <a:lnTo>
                    <a:pt x="111252" y="1308100"/>
                  </a:lnTo>
                  <a:lnTo>
                    <a:pt x="126453" y="1333500"/>
                  </a:lnTo>
                  <a:lnTo>
                    <a:pt x="142532" y="1371600"/>
                  </a:lnTo>
                  <a:lnTo>
                    <a:pt x="150660" y="1371600"/>
                  </a:lnTo>
                  <a:lnTo>
                    <a:pt x="155232" y="1384300"/>
                  </a:lnTo>
                  <a:lnTo>
                    <a:pt x="159956" y="1384300"/>
                  </a:lnTo>
                  <a:lnTo>
                    <a:pt x="164706" y="1397000"/>
                  </a:lnTo>
                  <a:lnTo>
                    <a:pt x="174218" y="1397000"/>
                  </a:lnTo>
                  <a:lnTo>
                    <a:pt x="178968" y="1422400"/>
                  </a:lnTo>
                  <a:lnTo>
                    <a:pt x="189661" y="1435100"/>
                  </a:lnTo>
                  <a:lnTo>
                    <a:pt x="200355" y="1435100"/>
                  </a:lnTo>
                  <a:lnTo>
                    <a:pt x="221742" y="1460500"/>
                  </a:lnTo>
                  <a:lnTo>
                    <a:pt x="232702" y="1485900"/>
                  </a:lnTo>
                  <a:lnTo>
                    <a:pt x="244106" y="1485900"/>
                  </a:lnTo>
                  <a:lnTo>
                    <a:pt x="255816" y="1498600"/>
                  </a:lnTo>
                  <a:lnTo>
                    <a:pt x="267677" y="1511300"/>
                  </a:lnTo>
                  <a:lnTo>
                    <a:pt x="280047" y="1524000"/>
                  </a:lnTo>
                  <a:lnTo>
                    <a:pt x="293014" y="1524000"/>
                  </a:lnTo>
                  <a:lnTo>
                    <a:pt x="318363" y="1562100"/>
                  </a:lnTo>
                  <a:lnTo>
                    <a:pt x="370636" y="1587500"/>
                  </a:lnTo>
                  <a:lnTo>
                    <a:pt x="377520" y="1612900"/>
                  </a:lnTo>
                  <a:lnTo>
                    <a:pt x="390677" y="1612900"/>
                  </a:lnTo>
                  <a:lnTo>
                    <a:pt x="397560" y="1625600"/>
                  </a:lnTo>
                  <a:lnTo>
                    <a:pt x="421170" y="1625600"/>
                  </a:lnTo>
                  <a:lnTo>
                    <a:pt x="429247" y="1638300"/>
                  </a:lnTo>
                  <a:lnTo>
                    <a:pt x="441642" y="1638300"/>
                  </a:lnTo>
                  <a:lnTo>
                    <a:pt x="450430" y="1651000"/>
                  </a:lnTo>
                  <a:lnTo>
                    <a:pt x="458914" y="1651000"/>
                  </a:lnTo>
                  <a:lnTo>
                    <a:pt x="467258" y="1676400"/>
                  </a:lnTo>
                  <a:lnTo>
                    <a:pt x="476758" y="1676400"/>
                  </a:lnTo>
                  <a:lnTo>
                    <a:pt x="486270" y="1689100"/>
                  </a:lnTo>
                  <a:lnTo>
                    <a:pt x="495769" y="1689100"/>
                  </a:lnTo>
                  <a:lnTo>
                    <a:pt x="505269" y="1701800"/>
                  </a:lnTo>
                  <a:lnTo>
                    <a:pt x="513816" y="1701800"/>
                  </a:lnTo>
                  <a:lnTo>
                    <a:pt x="522503" y="1714500"/>
                  </a:lnTo>
                  <a:lnTo>
                    <a:pt x="530885" y="1714500"/>
                  </a:lnTo>
                  <a:lnTo>
                    <a:pt x="538543" y="1739900"/>
                  </a:lnTo>
                  <a:lnTo>
                    <a:pt x="545909" y="1739900"/>
                  </a:lnTo>
                  <a:lnTo>
                    <a:pt x="561263" y="1752600"/>
                  </a:lnTo>
                  <a:lnTo>
                    <a:pt x="568629" y="1765300"/>
                  </a:lnTo>
                  <a:lnTo>
                    <a:pt x="573633" y="1765300"/>
                  </a:lnTo>
                  <a:lnTo>
                    <a:pt x="584225" y="1778000"/>
                  </a:lnTo>
                  <a:lnTo>
                    <a:pt x="589229" y="1778000"/>
                  </a:lnTo>
                  <a:lnTo>
                    <a:pt x="595172" y="1803400"/>
                  </a:lnTo>
                  <a:lnTo>
                    <a:pt x="607047" y="1803400"/>
                  </a:lnTo>
                  <a:lnTo>
                    <a:pt x="612990" y="1816100"/>
                  </a:lnTo>
                  <a:lnTo>
                    <a:pt x="621030" y="1816100"/>
                  </a:lnTo>
                  <a:lnTo>
                    <a:pt x="628624" y="1828800"/>
                  </a:lnTo>
                  <a:lnTo>
                    <a:pt x="635927" y="1841500"/>
                  </a:lnTo>
                  <a:lnTo>
                    <a:pt x="643089" y="1841500"/>
                  </a:lnTo>
                  <a:lnTo>
                    <a:pt x="650214" y="1866900"/>
                  </a:lnTo>
                  <a:lnTo>
                    <a:pt x="664464" y="1879600"/>
                  </a:lnTo>
                  <a:lnTo>
                    <a:pt x="676490" y="1905000"/>
                  </a:lnTo>
                  <a:lnTo>
                    <a:pt x="747890" y="1905000"/>
                  </a:lnTo>
                  <a:lnTo>
                    <a:pt x="741489" y="1892300"/>
                  </a:lnTo>
                  <a:lnTo>
                    <a:pt x="732459" y="1879600"/>
                  </a:lnTo>
                  <a:lnTo>
                    <a:pt x="723874" y="1879600"/>
                  </a:lnTo>
                  <a:lnTo>
                    <a:pt x="685850" y="1816100"/>
                  </a:lnTo>
                  <a:lnTo>
                    <a:pt x="674890" y="1816100"/>
                  </a:lnTo>
                  <a:lnTo>
                    <a:pt x="663473" y="1803400"/>
                  </a:lnTo>
                  <a:lnTo>
                    <a:pt x="651776" y="1778000"/>
                  </a:lnTo>
                  <a:lnTo>
                    <a:pt x="639914" y="1765300"/>
                  </a:lnTo>
                  <a:lnTo>
                    <a:pt x="634911" y="1765300"/>
                  </a:lnTo>
                  <a:lnTo>
                    <a:pt x="624319" y="1752600"/>
                  </a:lnTo>
                  <a:lnTo>
                    <a:pt x="619328" y="1752600"/>
                  </a:lnTo>
                  <a:lnTo>
                    <a:pt x="589229" y="1714500"/>
                  </a:lnTo>
                  <a:lnTo>
                    <a:pt x="584479" y="1701800"/>
                  </a:lnTo>
                  <a:lnTo>
                    <a:pt x="568439" y="1701800"/>
                  </a:lnTo>
                  <a:lnTo>
                    <a:pt x="563219" y="1689100"/>
                  </a:lnTo>
                  <a:lnTo>
                    <a:pt x="557542" y="1689100"/>
                  </a:lnTo>
                  <a:lnTo>
                    <a:pt x="514781" y="1651000"/>
                  </a:lnTo>
                  <a:lnTo>
                    <a:pt x="503834" y="1638300"/>
                  </a:lnTo>
                  <a:lnTo>
                    <a:pt x="492607" y="1638300"/>
                  </a:lnTo>
                  <a:lnTo>
                    <a:pt x="481368" y="1625600"/>
                  </a:lnTo>
                  <a:lnTo>
                    <a:pt x="470433" y="1625600"/>
                  </a:lnTo>
                  <a:lnTo>
                    <a:pt x="458800" y="1612900"/>
                  </a:lnTo>
                  <a:lnTo>
                    <a:pt x="436118" y="1612900"/>
                  </a:lnTo>
                  <a:lnTo>
                    <a:pt x="424484" y="1587500"/>
                  </a:lnTo>
                  <a:lnTo>
                    <a:pt x="402196" y="1574800"/>
                  </a:lnTo>
                  <a:lnTo>
                    <a:pt x="380339" y="1562100"/>
                  </a:lnTo>
                  <a:lnTo>
                    <a:pt x="337375" y="1524000"/>
                  </a:lnTo>
                  <a:lnTo>
                    <a:pt x="325767" y="1511300"/>
                  </a:lnTo>
                  <a:lnTo>
                    <a:pt x="314604" y="1511300"/>
                  </a:lnTo>
                  <a:lnTo>
                    <a:pt x="303733" y="1498600"/>
                  </a:lnTo>
                  <a:lnTo>
                    <a:pt x="293014" y="1485900"/>
                  </a:lnTo>
                  <a:lnTo>
                    <a:pt x="269252" y="1460500"/>
                  </a:lnTo>
                  <a:lnTo>
                    <a:pt x="264502" y="1460500"/>
                  </a:lnTo>
                  <a:lnTo>
                    <a:pt x="259753" y="1447800"/>
                  </a:lnTo>
                  <a:lnTo>
                    <a:pt x="255003" y="1447800"/>
                  </a:lnTo>
                  <a:lnTo>
                    <a:pt x="248119" y="1435100"/>
                  </a:lnTo>
                  <a:lnTo>
                    <a:pt x="234950" y="1422400"/>
                  </a:lnTo>
                  <a:lnTo>
                    <a:pt x="228079" y="1422400"/>
                  </a:lnTo>
                  <a:lnTo>
                    <a:pt x="220941" y="1397000"/>
                  </a:lnTo>
                  <a:lnTo>
                    <a:pt x="206692" y="1384300"/>
                  </a:lnTo>
                  <a:lnTo>
                    <a:pt x="199555" y="1384300"/>
                  </a:lnTo>
                  <a:lnTo>
                    <a:pt x="193370" y="1371600"/>
                  </a:lnTo>
                  <a:lnTo>
                    <a:pt x="180403" y="1358900"/>
                  </a:lnTo>
                  <a:lnTo>
                    <a:pt x="174218" y="1358900"/>
                  </a:lnTo>
                  <a:lnTo>
                    <a:pt x="168529" y="1333500"/>
                  </a:lnTo>
                  <a:lnTo>
                    <a:pt x="157734" y="1320800"/>
                  </a:lnTo>
                  <a:lnTo>
                    <a:pt x="152044" y="1308100"/>
                  </a:lnTo>
                  <a:lnTo>
                    <a:pt x="137782" y="1270000"/>
                  </a:lnTo>
                  <a:lnTo>
                    <a:pt x="132791" y="1270000"/>
                  </a:lnTo>
                  <a:lnTo>
                    <a:pt x="122186" y="1244600"/>
                  </a:lnTo>
                  <a:lnTo>
                    <a:pt x="118770" y="1244600"/>
                  </a:lnTo>
                  <a:lnTo>
                    <a:pt x="114020" y="1231900"/>
                  </a:lnTo>
                  <a:lnTo>
                    <a:pt x="109270" y="1231900"/>
                  </a:lnTo>
                  <a:lnTo>
                    <a:pt x="99771" y="1193800"/>
                  </a:lnTo>
                  <a:lnTo>
                    <a:pt x="94996" y="1193800"/>
                  </a:lnTo>
                  <a:lnTo>
                    <a:pt x="90068" y="1181100"/>
                  </a:lnTo>
                  <a:lnTo>
                    <a:pt x="84848" y="1168400"/>
                  </a:lnTo>
                  <a:lnTo>
                    <a:pt x="88684" y="1168400"/>
                  </a:lnTo>
                  <a:lnTo>
                    <a:pt x="90957" y="1181100"/>
                  </a:lnTo>
                  <a:lnTo>
                    <a:pt x="100266" y="1181100"/>
                  </a:lnTo>
                  <a:lnTo>
                    <a:pt x="106108" y="1193800"/>
                  </a:lnTo>
                  <a:lnTo>
                    <a:pt x="126695" y="1206500"/>
                  </a:lnTo>
                  <a:lnTo>
                    <a:pt x="138823" y="1231900"/>
                  </a:lnTo>
                  <a:lnTo>
                    <a:pt x="151244" y="1231900"/>
                  </a:lnTo>
                  <a:lnTo>
                    <a:pt x="163677" y="1244600"/>
                  </a:lnTo>
                  <a:lnTo>
                    <a:pt x="175806" y="1257300"/>
                  </a:lnTo>
                  <a:lnTo>
                    <a:pt x="187680" y="1257300"/>
                  </a:lnTo>
                  <a:lnTo>
                    <a:pt x="211442" y="1295400"/>
                  </a:lnTo>
                  <a:lnTo>
                    <a:pt x="223316" y="1295400"/>
                  </a:lnTo>
                  <a:lnTo>
                    <a:pt x="249453" y="1320800"/>
                  </a:lnTo>
                  <a:lnTo>
                    <a:pt x="262521" y="1320800"/>
                  </a:lnTo>
                  <a:lnTo>
                    <a:pt x="275590" y="1333500"/>
                  </a:lnTo>
                  <a:lnTo>
                    <a:pt x="290791" y="1358900"/>
                  </a:lnTo>
                  <a:lnTo>
                    <a:pt x="320586" y="1371600"/>
                  </a:lnTo>
                  <a:lnTo>
                    <a:pt x="334200" y="1384300"/>
                  </a:lnTo>
                  <a:lnTo>
                    <a:pt x="335788" y="1384300"/>
                  </a:lnTo>
                  <a:lnTo>
                    <a:pt x="350037" y="1384300"/>
                  </a:lnTo>
                  <a:lnTo>
                    <a:pt x="359549" y="1397000"/>
                  </a:lnTo>
                  <a:lnTo>
                    <a:pt x="374840" y="1397000"/>
                  </a:lnTo>
                  <a:lnTo>
                    <a:pt x="387261" y="1422400"/>
                  </a:lnTo>
                  <a:lnTo>
                    <a:pt x="399694" y="1422400"/>
                  </a:lnTo>
                  <a:lnTo>
                    <a:pt x="411822" y="1435100"/>
                  </a:lnTo>
                  <a:lnTo>
                    <a:pt x="425132" y="1435100"/>
                  </a:lnTo>
                  <a:lnTo>
                    <a:pt x="438746" y="1447800"/>
                  </a:lnTo>
                  <a:lnTo>
                    <a:pt x="574967" y="1524000"/>
                  </a:lnTo>
                  <a:lnTo>
                    <a:pt x="584479" y="1524000"/>
                  </a:lnTo>
                  <a:lnTo>
                    <a:pt x="596087" y="1549400"/>
                  </a:lnTo>
                  <a:lnTo>
                    <a:pt x="607250" y="1549400"/>
                  </a:lnTo>
                  <a:lnTo>
                    <a:pt x="618109" y="1562100"/>
                  </a:lnTo>
                  <a:lnTo>
                    <a:pt x="628827" y="1562100"/>
                  </a:lnTo>
                  <a:lnTo>
                    <a:pt x="639267" y="1574800"/>
                  </a:lnTo>
                  <a:lnTo>
                    <a:pt x="659561" y="1587500"/>
                  </a:lnTo>
                  <a:lnTo>
                    <a:pt x="670013" y="1612900"/>
                  </a:lnTo>
                  <a:lnTo>
                    <a:pt x="710209" y="1638300"/>
                  </a:lnTo>
                  <a:lnTo>
                    <a:pt x="729932" y="1651000"/>
                  </a:lnTo>
                  <a:lnTo>
                    <a:pt x="749211" y="1676400"/>
                  </a:lnTo>
                  <a:lnTo>
                    <a:pt x="759612" y="1689100"/>
                  </a:lnTo>
                  <a:lnTo>
                    <a:pt x="769404" y="1701800"/>
                  </a:lnTo>
                  <a:lnTo>
                    <a:pt x="778611" y="1714500"/>
                  </a:lnTo>
                  <a:lnTo>
                    <a:pt x="787234" y="1739900"/>
                  </a:lnTo>
                  <a:lnTo>
                    <a:pt x="791705" y="1739900"/>
                  </a:lnTo>
                  <a:lnTo>
                    <a:pt x="795743" y="1752600"/>
                  </a:lnTo>
                  <a:lnTo>
                    <a:pt x="799477" y="1752600"/>
                  </a:lnTo>
                  <a:lnTo>
                    <a:pt x="803071" y="1765300"/>
                  </a:lnTo>
                  <a:lnTo>
                    <a:pt x="806627" y="1765300"/>
                  </a:lnTo>
                  <a:lnTo>
                    <a:pt x="813765" y="1778000"/>
                  </a:lnTo>
                  <a:lnTo>
                    <a:pt x="817321" y="1778000"/>
                  </a:lnTo>
                  <a:lnTo>
                    <a:pt x="823290" y="1803400"/>
                  </a:lnTo>
                  <a:lnTo>
                    <a:pt x="829398" y="1816100"/>
                  </a:lnTo>
                  <a:lnTo>
                    <a:pt x="835812" y="1828800"/>
                  </a:lnTo>
                  <a:lnTo>
                    <a:pt x="842670" y="1841500"/>
                  </a:lnTo>
                  <a:lnTo>
                    <a:pt x="849579" y="1841500"/>
                  </a:lnTo>
                  <a:lnTo>
                    <a:pt x="856335" y="1866900"/>
                  </a:lnTo>
                  <a:lnTo>
                    <a:pt x="863384" y="1879600"/>
                  </a:lnTo>
                  <a:lnTo>
                    <a:pt x="871181" y="1892300"/>
                  </a:lnTo>
                  <a:lnTo>
                    <a:pt x="876173" y="1905000"/>
                  </a:lnTo>
                  <a:lnTo>
                    <a:pt x="944232" y="1905000"/>
                  </a:lnTo>
                  <a:close/>
                </a:path>
                <a:path w="1972309" h="1909445">
                  <a:moveTo>
                    <a:pt x="1288161" y="1905000"/>
                  </a:moveTo>
                  <a:lnTo>
                    <a:pt x="1280248" y="1892300"/>
                  </a:lnTo>
                  <a:lnTo>
                    <a:pt x="1269314" y="1892300"/>
                  </a:lnTo>
                  <a:lnTo>
                    <a:pt x="1259268" y="1879600"/>
                  </a:lnTo>
                  <a:lnTo>
                    <a:pt x="1248549" y="1866900"/>
                  </a:lnTo>
                  <a:lnTo>
                    <a:pt x="1237678" y="1841500"/>
                  </a:lnTo>
                  <a:lnTo>
                    <a:pt x="1226515" y="1816100"/>
                  </a:lnTo>
                  <a:lnTo>
                    <a:pt x="1214907" y="1803400"/>
                  </a:lnTo>
                  <a:lnTo>
                    <a:pt x="1204493" y="1778000"/>
                  </a:lnTo>
                  <a:lnTo>
                    <a:pt x="1194523" y="1765300"/>
                  </a:lnTo>
                  <a:lnTo>
                    <a:pt x="1184846" y="1752600"/>
                  </a:lnTo>
                  <a:lnTo>
                    <a:pt x="1175308" y="1739900"/>
                  </a:lnTo>
                  <a:lnTo>
                    <a:pt x="1166050" y="1714500"/>
                  </a:lnTo>
                  <a:lnTo>
                    <a:pt x="1148130" y="1689100"/>
                  </a:lnTo>
                  <a:lnTo>
                    <a:pt x="1138885" y="1676400"/>
                  </a:lnTo>
                  <a:lnTo>
                    <a:pt x="1129131" y="1651000"/>
                  </a:lnTo>
                  <a:lnTo>
                    <a:pt x="1119073" y="1638300"/>
                  </a:lnTo>
                  <a:lnTo>
                    <a:pt x="1109027" y="1612900"/>
                  </a:lnTo>
                  <a:lnTo>
                    <a:pt x="1099273" y="1587500"/>
                  </a:lnTo>
                  <a:lnTo>
                    <a:pt x="1095717" y="1587500"/>
                  </a:lnTo>
                  <a:lnTo>
                    <a:pt x="1092149" y="1574800"/>
                  </a:lnTo>
                  <a:lnTo>
                    <a:pt x="1088593" y="1574800"/>
                  </a:lnTo>
                  <a:lnTo>
                    <a:pt x="1085024" y="1562100"/>
                  </a:lnTo>
                  <a:lnTo>
                    <a:pt x="1086612" y="1562100"/>
                  </a:lnTo>
                  <a:lnTo>
                    <a:pt x="1085024" y="1549400"/>
                  </a:lnTo>
                  <a:lnTo>
                    <a:pt x="1081849" y="1549400"/>
                  </a:lnTo>
                  <a:lnTo>
                    <a:pt x="1080274" y="1524000"/>
                  </a:lnTo>
                  <a:lnTo>
                    <a:pt x="1078687" y="1524000"/>
                  </a:lnTo>
                  <a:lnTo>
                    <a:pt x="1077099" y="1511300"/>
                  </a:lnTo>
                  <a:lnTo>
                    <a:pt x="1074724" y="1498600"/>
                  </a:lnTo>
                  <a:lnTo>
                    <a:pt x="1072349" y="1498600"/>
                  </a:lnTo>
                  <a:lnTo>
                    <a:pt x="1067600" y="1460500"/>
                  </a:lnTo>
                  <a:lnTo>
                    <a:pt x="1066660" y="1447800"/>
                  </a:lnTo>
                  <a:lnTo>
                    <a:pt x="1065377" y="1435100"/>
                  </a:lnTo>
                  <a:lnTo>
                    <a:pt x="1062850" y="1435100"/>
                  </a:lnTo>
                  <a:lnTo>
                    <a:pt x="1061262" y="1422400"/>
                  </a:lnTo>
                  <a:lnTo>
                    <a:pt x="1059675" y="1422400"/>
                  </a:lnTo>
                  <a:lnTo>
                    <a:pt x="1057579" y="1397000"/>
                  </a:lnTo>
                  <a:lnTo>
                    <a:pt x="1055916" y="1384300"/>
                  </a:lnTo>
                  <a:lnTo>
                    <a:pt x="1054557" y="1384300"/>
                  </a:lnTo>
                  <a:lnTo>
                    <a:pt x="1053338" y="1371600"/>
                  </a:lnTo>
                  <a:lnTo>
                    <a:pt x="1051763" y="1371600"/>
                  </a:lnTo>
                  <a:lnTo>
                    <a:pt x="1051763" y="1333500"/>
                  </a:lnTo>
                  <a:lnTo>
                    <a:pt x="1050175" y="1320800"/>
                  </a:lnTo>
                  <a:lnTo>
                    <a:pt x="1049921" y="1308100"/>
                  </a:lnTo>
                  <a:lnTo>
                    <a:pt x="1048842" y="1295400"/>
                  </a:lnTo>
                  <a:lnTo>
                    <a:pt x="1048613" y="1270000"/>
                  </a:lnTo>
                  <a:lnTo>
                    <a:pt x="1048791" y="1257300"/>
                  </a:lnTo>
                  <a:lnTo>
                    <a:pt x="1049261" y="1244600"/>
                  </a:lnTo>
                  <a:lnTo>
                    <a:pt x="1050175" y="1231900"/>
                  </a:lnTo>
                  <a:lnTo>
                    <a:pt x="1051344" y="1206500"/>
                  </a:lnTo>
                  <a:lnTo>
                    <a:pt x="1052347" y="1193800"/>
                  </a:lnTo>
                  <a:lnTo>
                    <a:pt x="1053071" y="1181100"/>
                  </a:lnTo>
                  <a:lnTo>
                    <a:pt x="1053338" y="1168400"/>
                  </a:lnTo>
                  <a:lnTo>
                    <a:pt x="1053338" y="1117600"/>
                  </a:lnTo>
                  <a:lnTo>
                    <a:pt x="1053592" y="1117600"/>
                  </a:lnTo>
                  <a:lnTo>
                    <a:pt x="1054684" y="1104900"/>
                  </a:lnTo>
                  <a:lnTo>
                    <a:pt x="1055179" y="1066800"/>
                  </a:lnTo>
                  <a:lnTo>
                    <a:pt x="1056259" y="1041400"/>
                  </a:lnTo>
                  <a:lnTo>
                    <a:pt x="1056728" y="990600"/>
                  </a:lnTo>
                  <a:lnTo>
                    <a:pt x="1057109" y="977900"/>
                  </a:lnTo>
                  <a:lnTo>
                    <a:pt x="1057173" y="965200"/>
                  </a:lnTo>
                  <a:lnTo>
                    <a:pt x="1056513" y="939800"/>
                  </a:lnTo>
                  <a:lnTo>
                    <a:pt x="1055052" y="927100"/>
                  </a:lnTo>
                  <a:lnTo>
                    <a:pt x="1053147" y="914400"/>
                  </a:lnTo>
                  <a:lnTo>
                    <a:pt x="1050937" y="876300"/>
                  </a:lnTo>
                  <a:lnTo>
                    <a:pt x="1047407" y="863600"/>
                  </a:lnTo>
                  <a:lnTo>
                    <a:pt x="1045032" y="850900"/>
                  </a:lnTo>
                  <a:lnTo>
                    <a:pt x="1043838" y="838200"/>
                  </a:lnTo>
                  <a:lnTo>
                    <a:pt x="1042403" y="812800"/>
                  </a:lnTo>
                  <a:lnTo>
                    <a:pt x="1038936" y="800100"/>
                  </a:lnTo>
                  <a:lnTo>
                    <a:pt x="1037501" y="800100"/>
                  </a:lnTo>
                  <a:lnTo>
                    <a:pt x="1033894" y="774700"/>
                  </a:lnTo>
                  <a:lnTo>
                    <a:pt x="964641" y="774700"/>
                  </a:lnTo>
                  <a:lnTo>
                    <a:pt x="968171" y="787400"/>
                  </a:lnTo>
                  <a:lnTo>
                    <a:pt x="971562" y="800100"/>
                  </a:lnTo>
                  <a:lnTo>
                    <a:pt x="974661" y="812800"/>
                  </a:lnTo>
                  <a:lnTo>
                    <a:pt x="977315" y="850900"/>
                  </a:lnTo>
                  <a:lnTo>
                    <a:pt x="979665" y="863600"/>
                  </a:lnTo>
                  <a:lnTo>
                    <a:pt x="981862" y="876300"/>
                  </a:lnTo>
                  <a:lnTo>
                    <a:pt x="983767" y="901700"/>
                  </a:lnTo>
                  <a:lnTo>
                    <a:pt x="985227" y="914400"/>
                  </a:lnTo>
                  <a:lnTo>
                    <a:pt x="986167" y="927100"/>
                  </a:lnTo>
                  <a:lnTo>
                    <a:pt x="987463" y="939800"/>
                  </a:lnTo>
                  <a:lnTo>
                    <a:pt x="989317" y="965200"/>
                  </a:lnTo>
                  <a:lnTo>
                    <a:pt x="989787" y="977900"/>
                  </a:lnTo>
                  <a:lnTo>
                    <a:pt x="989952" y="977900"/>
                  </a:lnTo>
                  <a:lnTo>
                    <a:pt x="989977" y="990600"/>
                  </a:lnTo>
                  <a:lnTo>
                    <a:pt x="990231" y="1003300"/>
                  </a:lnTo>
                  <a:lnTo>
                    <a:pt x="991323" y="1041400"/>
                  </a:lnTo>
                  <a:lnTo>
                    <a:pt x="991819" y="1066800"/>
                  </a:lnTo>
                  <a:lnTo>
                    <a:pt x="992898" y="1117600"/>
                  </a:lnTo>
                  <a:lnTo>
                    <a:pt x="993152" y="1130300"/>
                  </a:lnTo>
                  <a:lnTo>
                    <a:pt x="993394" y="1130300"/>
                  </a:lnTo>
                  <a:lnTo>
                    <a:pt x="994486" y="1143000"/>
                  </a:lnTo>
                  <a:lnTo>
                    <a:pt x="994740" y="1168400"/>
                  </a:lnTo>
                  <a:lnTo>
                    <a:pt x="994740" y="1270000"/>
                  </a:lnTo>
                  <a:lnTo>
                    <a:pt x="999490" y="1333500"/>
                  </a:lnTo>
                  <a:lnTo>
                    <a:pt x="1001242" y="1358900"/>
                  </a:lnTo>
                  <a:lnTo>
                    <a:pt x="1004036" y="1384300"/>
                  </a:lnTo>
                  <a:lnTo>
                    <a:pt x="1007732" y="1397000"/>
                  </a:lnTo>
                  <a:lnTo>
                    <a:pt x="1012164" y="1422400"/>
                  </a:lnTo>
                  <a:lnTo>
                    <a:pt x="1005827" y="1422400"/>
                  </a:lnTo>
                  <a:lnTo>
                    <a:pt x="1002017" y="1397000"/>
                  </a:lnTo>
                  <a:lnTo>
                    <a:pt x="993800" y="1384300"/>
                  </a:lnTo>
                  <a:lnTo>
                    <a:pt x="989977" y="1384300"/>
                  </a:lnTo>
                  <a:lnTo>
                    <a:pt x="985481" y="1371600"/>
                  </a:lnTo>
                  <a:lnTo>
                    <a:pt x="977061" y="1358900"/>
                  </a:lnTo>
                  <a:lnTo>
                    <a:pt x="968743" y="1358900"/>
                  </a:lnTo>
                  <a:lnTo>
                    <a:pt x="960526" y="1333500"/>
                  </a:lnTo>
                  <a:lnTo>
                    <a:pt x="956716" y="1320800"/>
                  </a:lnTo>
                  <a:lnTo>
                    <a:pt x="951268" y="1308100"/>
                  </a:lnTo>
                  <a:lnTo>
                    <a:pt x="946416" y="1308100"/>
                  </a:lnTo>
                  <a:lnTo>
                    <a:pt x="941565" y="1295400"/>
                  </a:lnTo>
                  <a:lnTo>
                    <a:pt x="936129" y="1270000"/>
                  </a:lnTo>
                  <a:lnTo>
                    <a:pt x="932954" y="1270000"/>
                  </a:lnTo>
                  <a:lnTo>
                    <a:pt x="932954" y="1358900"/>
                  </a:lnTo>
                  <a:lnTo>
                    <a:pt x="930186" y="1358900"/>
                  </a:lnTo>
                  <a:lnTo>
                    <a:pt x="922210" y="1333500"/>
                  </a:lnTo>
                  <a:lnTo>
                    <a:pt x="913955" y="1320800"/>
                  </a:lnTo>
                  <a:lnTo>
                    <a:pt x="901801" y="1320800"/>
                  </a:lnTo>
                  <a:lnTo>
                    <a:pt x="889203" y="1308100"/>
                  </a:lnTo>
                  <a:lnTo>
                    <a:pt x="876300" y="1295400"/>
                  </a:lnTo>
                  <a:lnTo>
                    <a:pt x="863257" y="1270000"/>
                  </a:lnTo>
                  <a:lnTo>
                    <a:pt x="849007" y="1257300"/>
                  </a:lnTo>
                  <a:lnTo>
                    <a:pt x="820496" y="1244600"/>
                  </a:lnTo>
                  <a:lnTo>
                    <a:pt x="806234" y="1231900"/>
                  </a:lnTo>
                  <a:lnTo>
                    <a:pt x="792924" y="1206500"/>
                  </a:lnTo>
                  <a:lnTo>
                    <a:pt x="779310" y="1206500"/>
                  </a:lnTo>
                  <a:lnTo>
                    <a:pt x="765695" y="1193800"/>
                  </a:lnTo>
                  <a:lnTo>
                    <a:pt x="752386" y="1181100"/>
                  </a:lnTo>
                  <a:lnTo>
                    <a:pt x="736942" y="1181100"/>
                  </a:lnTo>
                  <a:lnTo>
                    <a:pt x="706043" y="1143000"/>
                  </a:lnTo>
                  <a:lnTo>
                    <a:pt x="690600" y="1143000"/>
                  </a:lnTo>
                  <a:lnTo>
                    <a:pt x="624078" y="1079500"/>
                  </a:lnTo>
                  <a:lnTo>
                    <a:pt x="615759" y="1079500"/>
                  </a:lnTo>
                  <a:lnTo>
                    <a:pt x="599122" y="1066800"/>
                  </a:lnTo>
                  <a:lnTo>
                    <a:pt x="590816" y="1054100"/>
                  </a:lnTo>
                  <a:lnTo>
                    <a:pt x="582764" y="1054100"/>
                  </a:lnTo>
                  <a:lnTo>
                    <a:pt x="567867" y="1041400"/>
                  </a:lnTo>
                  <a:lnTo>
                    <a:pt x="560717" y="1016000"/>
                  </a:lnTo>
                  <a:lnTo>
                    <a:pt x="554532" y="1016000"/>
                  </a:lnTo>
                  <a:lnTo>
                    <a:pt x="541553" y="1003300"/>
                  </a:lnTo>
                  <a:lnTo>
                    <a:pt x="535368" y="990600"/>
                  </a:lnTo>
                  <a:lnTo>
                    <a:pt x="528269" y="990600"/>
                  </a:lnTo>
                  <a:lnTo>
                    <a:pt x="521309" y="977900"/>
                  </a:lnTo>
                  <a:lnTo>
                    <a:pt x="514654" y="977900"/>
                  </a:lnTo>
                  <a:lnTo>
                    <a:pt x="508444" y="965200"/>
                  </a:lnTo>
                  <a:lnTo>
                    <a:pt x="501586" y="939800"/>
                  </a:lnTo>
                  <a:lnTo>
                    <a:pt x="495173" y="939800"/>
                  </a:lnTo>
                  <a:lnTo>
                    <a:pt x="489064" y="927100"/>
                  </a:lnTo>
                  <a:lnTo>
                    <a:pt x="483095" y="914400"/>
                  </a:lnTo>
                  <a:lnTo>
                    <a:pt x="478104" y="914400"/>
                  </a:lnTo>
                  <a:lnTo>
                    <a:pt x="467512" y="901700"/>
                  </a:lnTo>
                  <a:lnTo>
                    <a:pt x="462508" y="876300"/>
                  </a:lnTo>
                  <a:lnTo>
                    <a:pt x="455574" y="863600"/>
                  </a:lnTo>
                  <a:lnTo>
                    <a:pt x="452488" y="863600"/>
                  </a:lnTo>
                  <a:lnTo>
                    <a:pt x="449834" y="850900"/>
                  </a:lnTo>
                  <a:lnTo>
                    <a:pt x="446265" y="850900"/>
                  </a:lnTo>
                  <a:lnTo>
                    <a:pt x="439140" y="838200"/>
                  </a:lnTo>
                  <a:lnTo>
                    <a:pt x="435584" y="812800"/>
                  </a:lnTo>
                  <a:lnTo>
                    <a:pt x="430161" y="800100"/>
                  </a:lnTo>
                  <a:lnTo>
                    <a:pt x="425475" y="787400"/>
                  </a:lnTo>
                  <a:lnTo>
                    <a:pt x="421093" y="774700"/>
                  </a:lnTo>
                  <a:lnTo>
                    <a:pt x="416572" y="749300"/>
                  </a:lnTo>
                  <a:lnTo>
                    <a:pt x="414985" y="736600"/>
                  </a:lnTo>
                  <a:lnTo>
                    <a:pt x="411962" y="723900"/>
                  </a:lnTo>
                  <a:lnTo>
                    <a:pt x="409841" y="711200"/>
                  </a:lnTo>
                  <a:lnTo>
                    <a:pt x="408305" y="685800"/>
                  </a:lnTo>
                  <a:lnTo>
                    <a:pt x="407060" y="673100"/>
                  </a:lnTo>
                  <a:lnTo>
                    <a:pt x="406146" y="660400"/>
                  </a:lnTo>
                  <a:lnTo>
                    <a:pt x="405676" y="660400"/>
                  </a:lnTo>
                  <a:lnTo>
                    <a:pt x="405511" y="647700"/>
                  </a:lnTo>
                  <a:lnTo>
                    <a:pt x="405511" y="584200"/>
                  </a:lnTo>
                  <a:lnTo>
                    <a:pt x="405676" y="558800"/>
                  </a:lnTo>
                  <a:lnTo>
                    <a:pt x="406146" y="546100"/>
                  </a:lnTo>
                  <a:lnTo>
                    <a:pt x="407060" y="533400"/>
                  </a:lnTo>
                  <a:lnTo>
                    <a:pt x="407060" y="406400"/>
                  </a:lnTo>
                  <a:lnTo>
                    <a:pt x="407314" y="406400"/>
                  </a:lnTo>
                  <a:lnTo>
                    <a:pt x="408406" y="368300"/>
                  </a:lnTo>
                  <a:lnTo>
                    <a:pt x="408647" y="368300"/>
                  </a:lnTo>
                  <a:lnTo>
                    <a:pt x="409867" y="355600"/>
                  </a:lnTo>
                  <a:lnTo>
                    <a:pt x="411226" y="342900"/>
                  </a:lnTo>
                  <a:lnTo>
                    <a:pt x="412877" y="330200"/>
                  </a:lnTo>
                  <a:lnTo>
                    <a:pt x="414985" y="304800"/>
                  </a:lnTo>
                  <a:lnTo>
                    <a:pt x="417385" y="292100"/>
                  </a:lnTo>
                  <a:lnTo>
                    <a:pt x="419938" y="279400"/>
                  </a:lnTo>
                  <a:lnTo>
                    <a:pt x="422783" y="266700"/>
                  </a:lnTo>
                  <a:lnTo>
                    <a:pt x="429387" y="228600"/>
                  </a:lnTo>
                  <a:lnTo>
                    <a:pt x="435432" y="215900"/>
                  </a:lnTo>
                  <a:lnTo>
                    <a:pt x="438746" y="203200"/>
                  </a:lnTo>
                  <a:lnTo>
                    <a:pt x="442341" y="177800"/>
                  </a:lnTo>
                  <a:lnTo>
                    <a:pt x="446074" y="165100"/>
                  </a:lnTo>
                  <a:lnTo>
                    <a:pt x="450113" y="152400"/>
                  </a:lnTo>
                  <a:lnTo>
                    <a:pt x="454583" y="139700"/>
                  </a:lnTo>
                  <a:lnTo>
                    <a:pt x="457238" y="139700"/>
                  </a:lnTo>
                  <a:lnTo>
                    <a:pt x="460324" y="114300"/>
                  </a:lnTo>
                  <a:lnTo>
                    <a:pt x="463715" y="114300"/>
                  </a:lnTo>
                  <a:lnTo>
                    <a:pt x="467258" y="101600"/>
                  </a:lnTo>
                  <a:lnTo>
                    <a:pt x="473595" y="101600"/>
                  </a:lnTo>
                  <a:lnTo>
                    <a:pt x="476758" y="88900"/>
                  </a:lnTo>
                  <a:lnTo>
                    <a:pt x="476758" y="101600"/>
                  </a:lnTo>
                  <a:lnTo>
                    <a:pt x="475183" y="101600"/>
                  </a:lnTo>
                  <a:lnTo>
                    <a:pt x="475183" y="139700"/>
                  </a:lnTo>
                  <a:lnTo>
                    <a:pt x="475449" y="152400"/>
                  </a:lnTo>
                  <a:lnTo>
                    <a:pt x="476173" y="165100"/>
                  </a:lnTo>
                  <a:lnTo>
                    <a:pt x="477189" y="177800"/>
                  </a:lnTo>
                  <a:lnTo>
                    <a:pt x="478345" y="203200"/>
                  </a:lnTo>
                  <a:lnTo>
                    <a:pt x="479310" y="215900"/>
                  </a:lnTo>
                  <a:lnTo>
                    <a:pt x="480123" y="215900"/>
                  </a:lnTo>
                  <a:lnTo>
                    <a:pt x="481241" y="228600"/>
                  </a:lnTo>
                  <a:lnTo>
                    <a:pt x="483095" y="241300"/>
                  </a:lnTo>
                  <a:lnTo>
                    <a:pt x="484263" y="266700"/>
                  </a:lnTo>
                  <a:lnTo>
                    <a:pt x="485279" y="266700"/>
                  </a:lnTo>
                  <a:lnTo>
                    <a:pt x="485990" y="279400"/>
                  </a:lnTo>
                  <a:lnTo>
                    <a:pt x="486270" y="279400"/>
                  </a:lnTo>
                  <a:lnTo>
                    <a:pt x="487705" y="292100"/>
                  </a:lnTo>
                  <a:lnTo>
                    <a:pt x="491172" y="304800"/>
                  </a:lnTo>
                  <a:lnTo>
                    <a:pt x="494182" y="304800"/>
                  </a:lnTo>
                  <a:lnTo>
                    <a:pt x="494182" y="330200"/>
                  </a:lnTo>
                  <a:lnTo>
                    <a:pt x="495769" y="330200"/>
                  </a:lnTo>
                  <a:lnTo>
                    <a:pt x="497357" y="342900"/>
                  </a:lnTo>
                  <a:lnTo>
                    <a:pt x="498538" y="342900"/>
                  </a:lnTo>
                  <a:lnTo>
                    <a:pt x="500913" y="355600"/>
                  </a:lnTo>
                  <a:lnTo>
                    <a:pt x="502107" y="355600"/>
                  </a:lnTo>
                  <a:lnTo>
                    <a:pt x="504761" y="368300"/>
                  </a:lnTo>
                  <a:lnTo>
                    <a:pt x="507847" y="393700"/>
                  </a:lnTo>
                  <a:lnTo>
                    <a:pt x="511238" y="406400"/>
                  </a:lnTo>
                  <a:lnTo>
                    <a:pt x="514781" y="419100"/>
                  </a:lnTo>
                  <a:lnTo>
                    <a:pt x="518858" y="431800"/>
                  </a:lnTo>
                  <a:lnTo>
                    <a:pt x="523684" y="457200"/>
                  </a:lnTo>
                  <a:lnTo>
                    <a:pt x="528815" y="457200"/>
                  </a:lnTo>
                  <a:lnTo>
                    <a:pt x="533793" y="469900"/>
                  </a:lnTo>
                  <a:lnTo>
                    <a:pt x="538568" y="482600"/>
                  </a:lnTo>
                  <a:lnTo>
                    <a:pt x="543483" y="495300"/>
                  </a:lnTo>
                  <a:lnTo>
                    <a:pt x="548716" y="520700"/>
                  </a:lnTo>
                  <a:lnTo>
                    <a:pt x="554380" y="520700"/>
                  </a:lnTo>
                  <a:lnTo>
                    <a:pt x="557009" y="533400"/>
                  </a:lnTo>
                  <a:lnTo>
                    <a:pt x="562838" y="546100"/>
                  </a:lnTo>
                  <a:lnTo>
                    <a:pt x="565467" y="546100"/>
                  </a:lnTo>
                  <a:lnTo>
                    <a:pt x="571804" y="558800"/>
                  </a:lnTo>
                  <a:lnTo>
                    <a:pt x="576554" y="558800"/>
                  </a:lnTo>
                  <a:lnTo>
                    <a:pt x="582523" y="584200"/>
                  </a:lnTo>
                  <a:lnTo>
                    <a:pt x="588632" y="596900"/>
                  </a:lnTo>
                  <a:lnTo>
                    <a:pt x="595045" y="609600"/>
                  </a:lnTo>
                  <a:lnTo>
                    <a:pt x="601903" y="622300"/>
                  </a:lnTo>
                  <a:lnTo>
                    <a:pt x="608139" y="622300"/>
                  </a:lnTo>
                  <a:lnTo>
                    <a:pt x="614972" y="647700"/>
                  </a:lnTo>
                  <a:lnTo>
                    <a:pt x="622388" y="660400"/>
                  </a:lnTo>
                  <a:lnTo>
                    <a:pt x="630415" y="673100"/>
                  </a:lnTo>
                  <a:lnTo>
                    <a:pt x="638505" y="673100"/>
                  </a:lnTo>
                  <a:lnTo>
                    <a:pt x="646455" y="685800"/>
                  </a:lnTo>
                  <a:lnTo>
                    <a:pt x="654697" y="711200"/>
                  </a:lnTo>
                  <a:lnTo>
                    <a:pt x="671969" y="723900"/>
                  </a:lnTo>
                  <a:lnTo>
                    <a:pt x="680110" y="736600"/>
                  </a:lnTo>
                  <a:lnTo>
                    <a:pt x="687959" y="749300"/>
                  </a:lnTo>
                  <a:lnTo>
                    <a:pt x="695350" y="749300"/>
                  </a:lnTo>
                  <a:lnTo>
                    <a:pt x="714362" y="787400"/>
                  </a:lnTo>
                  <a:lnTo>
                    <a:pt x="738124" y="838200"/>
                  </a:lnTo>
                  <a:lnTo>
                    <a:pt x="742873" y="838200"/>
                  </a:lnTo>
                  <a:lnTo>
                    <a:pt x="747623" y="850900"/>
                  </a:lnTo>
                  <a:lnTo>
                    <a:pt x="752386" y="850900"/>
                  </a:lnTo>
                  <a:lnTo>
                    <a:pt x="756196" y="863600"/>
                  </a:lnTo>
                  <a:lnTo>
                    <a:pt x="764413" y="876300"/>
                  </a:lnTo>
                  <a:lnTo>
                    <a:pt x="768223" y="876300"/>
                  </a:lnTo>
                  <a:lnTo>
                    <a:pt x="773887" y="901700"/>
                  </a:lnTo>
                  <a:lnTo>
                    <a:pt x="779106" y="914400"/>
                  </a:lnTo>
                  <a:lnTo>
                    <a:pt x="784034" y="927100"/>
                  </a:lnTo>
                  <a:lnTo>
                    <a:pt x="788809" y="927100"/>
                  </a:lnTo>
                  <a:lnTo>
                    <a:pt x="811631" y="1003300"/>
                  </a:lnTo>
                  <a:lnTo>
                    <a:pt x="819848" y="1016000"/>
                  </a:lnTo>
                  <a:lnTo>
                    <a:pt x="823658" y="1041400"/>
                  </a:lnTo>
                  <a:lnTo>
                    <a:pt x="841235" y="1104900"/>
                  </a:lnTo>
                  <a:lnTo>
                    <a:pt x="847267" y="1130300"/>
                  </a:lnTo>
                  <a:lnTo>
                    <a:pt x="850595" y="1130300"/>
                  </a:lnTo>
                  <a:lnTo>
                    <a:pt x="852055" y="1143000"/>
                  </a:lnTo>
                  <a:lnTo>
                    <a:pt x="853960" y="1143000"/>
                  </a:lnTo>
                  <a:lnTo>
                    <a:pt x="856157" y="1168400"/>
                  </a:lnTo>
                  <a:lnTo>
                    <a:pt x="860640" y="1168400"/>
                  </a:lnTo>
                  <a:lnTo>
                    <a:pt x="864298" y="1181100"/>
                  </a:lnTo>
                  <a:lnTo>
                    <a:pt x="866432" y="1193800"/>
                  </a:lnTo>
                  <a:lnTo>
                    <a:pt x="870242" y="1193800"/>
                  </a:lnTo>
                  <a:lnTo>
                    <a:pt x="878459" y="1231900"/>
                  </a:lnTo>
                  <a:lnTo>
                    <a:pt x="882269" y="1231900"/>
                  </a:lnTo>
                  <a:lnTo>
                    <a:pt x="886993" y="1244600"/>
                  </a:lnTo>
                  <a:lnTo>
                    <a:pt x="891578" y="1257300"/>
                  </a:lnTo>
                  <a:lnTo>
                    <a:pt x="895858" y="1270000"/>
                  </a:lnTo>
                  <a:lnTo>
                    <a:pt x="899693" y="1270000"/>
                  </a:lnTo>
                  <a:lnTo>
                    <a:pt x="902868" y="1295400"/>
                  </a:lnTo>
                  <a:lnTo>
                    <a:pt x="906030" y="1295400"/>
                  </a:lnTo>
                  <a:lnTo>
                    <a:pt x="911593" y="1308100"/>
                  </a:lnTo>
                  <a:lnTo>
                    <a:pt x="914146" y="1308100"/>
                  </a:lnTo>
                  <a:lnTo>
                    <a:pt x="916990" y="1320800"/>
                  </a:lnTo>
                  <a:lnTo>
                    <a:pt x="920280" y="1320800"/>
                  </a:lnTo>
                  <a:lnTo>
                    <a:pt x="923607" y="1333500"/>
                  </a:lnTo>
                  <a:lnTo>
                    <a:pt x="929640" y="1333500"/>
                  </a:lnTo>
                  <a:lnTo>
                    <a:pt x="932954" y="1358900"/>
                  </a:lnTo>
                  <a:lnTo>
                    <a:pt x="932954" y="1270000"/>
                  </a:lnTo>
                  <a:lnTo>
                    <a:pt x="929792" y="1257300"/>
                  </a:lnTo>
                  <a:lnTo>
                    <a:pt x="925855" y="1257300"/>
                  </a:lnTo>
                  <a:lnTo>
                    <a:pt x="923658" y="1244600"/>
                  </a:lnTo>
                  <a:lnTo>
                    <a:pt x="921740" y="1244600"/>
                  </a:lnTo>
                  <a:lnTo>
                    <a:pt x="920280" y="1231900"/>
                  </a:lnTo>
                  <a:lnTo>
                    <a:pt x="917117" y="1231900"/>
                  </a:lnTo>
                  <a:lnTo>
                    <a:pt x="915530" y="1206500"/>
                  </a:lnTo>
                  <a:lnTo>
                    <a:pt x="912368" y="1193800"/>
                  </a:lnTo>
                  <a:lnTo>
                    <a:pt x="909193" y="1193800"/>
                  </a:lnTo>
                  <a:lnTo>
                    <a:pt x="902868" y="1168400"/>
                  </a:lnTo>
                  <a:lnTo>
                    <a:pt x="899172" y="1168400"/>
                  </a:lnTo>
                  <a:lnTo>
                    <a:pt x="897521" y="1143000"/>
                  </a:lnTo>
                  <a:lnTo>
                    <a:pt x="896150" y="1143000"/>
                  </a:lnTo>
                  <a:lnTo>
                    <a:pt x="894943" y="1130300"/>
                  </a:lnTo>
                  <a:lnTo>
                    <a:pt x="893356" y="1130300"/>
                  </a:lnTo>
                  <a:lnTo>
                    <a:pt x="890193" y="1117600"/>
                  </a:lnTo>
                  <a:lnTo>
                    <a:pt x="887387" y="1104900"/>
                  </a:lnTo>
                  <a:lnTo>
                    <a:pt x="884377" y="1104900"/>
                  </a:lnTo>
                  <a:lnTo>
                    <a:pt x="882269" y="1079500"/>
                  </a:lnTo>
                  <a:lnTo>
                    <a:pt x="879398" y="1066800"/>
                  </a:lnTo>
                  <a:lnTo>
                    <a:pt x="872464" y="1054100"/>
                  </a:lnTo>
                  <a:lnTo>
                    <a:pt x="869594" y="1041400"/>
                  </a:lnTo>
                  <a:lnTo>
                    <a:pt x="866013" y="1016000"/>
                  </a:lnTo>
                  <a:lnTo>
                    <a:pt x="862266" y="1003300"/>
                  </a:lnTo>
                  <a:lnTo>
                    <a:pt x="858240" y="990600"/>
                  </a:lnTo>
                  <a:lnTo>
                    <a:pt x="853757" y="990600"/>
                  </a:lnTo>
                  <a:lnTo>
                    <a:pt x="849896" y="977900"/>
                  </a:lnTo>
                  <a:lnTo>
                    <a:pt x="845439" y="965200"/>
                  </a:lnTo>
                  <a:lnTo>
                    <a:pt x="840397" y="939800"/>
                  </a:lnTo>
                  <a:lnTo>
                    <a:pt x="834745" y="927100"/>
                  </a:lnTo>
                  <a:lnTo>
                    <a:pt x="829729" y="927100"/>
                  </a:lnTo>
                  <a:lnTo>
                    <a:pt x="824255" y="914400"/>
                  </a:lnTo>
                  <a:lnTo>
                    <a:pt x="812571" y="876300"/>
                  </a:lnTo>
                  <a:lnTo>
                    <a:pt x="798322" y="850900"/>
                  </a:lnTo>
                  <a:lnTo>
                    <a:pt x="784059" y="838200"/>
                  </a:lnTo>
                  <a:lnTo>
                    <a:pt x="770394" y="800100"/>
                  </a:lnTo>
                  <a:lnTo>
                    <a:pt x="763346" y="800100"/>
                  </a:lnTo>
                  <a:lnTo>
                    <a:pt x="748398" y="774700"/>
                  </a:lnTo>
                  <a:lnTo>
                    <a:pt x="741095" y="774700"/>
                  </a:lnTo>
                  <a:lnTo>
                    <a:pt x="733501" y="749300"/>
                  </a:lnTo>
                  <a:lnTo>
                    <a:pt x="725449" y="736600"/>
                  </a:lnTo>
                  <a:lnTo>
                    <a:pt x="718324" y="736600"/>
                  </a:lnTo>
                  <a:lnTo>
                    <a:pt x="704062" y="723900"/>
                  </a:lnTo>
                  <a:lnTo>
                    <a:pt x="696937" y="711200"/>
                  </a:lnTo>
                  <a:lnTo>
                    <a:pt x="688898" y="685800"/>
                  </a:lnTo>
                  <a:lnTo>
                    <a:pt x="681304" y="685800"/>
                  </a:lnTo>
                  <a:lnTo>
                    <a:pt x="674001" y="673100"/>
                  </a:lnTo>
                  <a:lnTo>
                    <a:pt x="662089" y="660400"/>
                  </a:lnTo>
                  <a:lnTo>
                    <a:pt x="657339" y="660400"/>
                  </a:lnTo>
                  <a:lnTo>
                    <a:pt x="643089" y="647700"/>
                  </a:lnTo>
                  <a:lnTo>
                    <a:pt x="639914" y="622300"/>
                  </a:lnTo>
                  <a:lnTo>
                    <a:pt x="633996" y="622300"/>
                  </a:lnTo>
                  <a:lnTo>
                    <a:pt x="628230" y="609600"/>
                  </a:lnTo>
                  <a:lnTo>
                    <a:pt x="622769" y="596900"/>
                  </a:lnTo>
                  <a:lnTo>
                    <a:pt x="617740" y="596900"/>
                  </a:lnTo>
                  <a:lnTo>
                    <a:pt x="612051" y="584200"/>
                  </a:lnTo>
                  <a:lnTo>
                    <a:pt x="601256" y="546100"/>
                  </a:lnTo>
                  <a:lnTo>
                    <a:pt x="595566" y="546100"/>
                  </a:lnTo>
                  <a:lnTo>
                    <a:pt x="592937" y="533400"/>
                  </a:lnTo>
                  <a:lnTo>
                    <a:pt x="587095" y="533400"/>
                  </a:lnTo>
                  <a:lnTo>
                    <a:pt x="584479" y="520700"/>
                  </a:lnTo>
                  <a:lnTo>
                    <a:pt x="574967" y="495300"/>
                  </a:lnTo>
                  <a:lnTo>
                    <a:pt x="569976" y="482600"/>
                  </a:lnTo>
                  <a:lnTo>
                    <a:pt x="559384" y="457200"/>
                  </a:lnTo>
                  <a:lnTo>
                    <a:pt x="554380" y="431800"/>
                  </a:lnTo>
                  <a:lnTo>
                    <a:pt x="549656" y="419100"/>
                  </a:lnTo>
                  <a:lnTo>
                    <a:pt x="545071" y="419100"/>
                  </a:lnTo>
                  <a:lnTo>
                    <a:pt x="540791" y="406400"/>
                  </a:lnTo>
                  <a:lnTo>
                    <a:pt x="536956" y="393700"/>
                  </a:lnTo>
                  <a:lnTo>
                    <a:pt x="535520" y="368300"/>
                  </a:lnTo>
                  <a:lnTo>
                    <a:pt x="532053" y="368300"/>
                  </a:lnTo>
                  <a:lnTo>
                    <a:pt x="530618" y="355600"/>
                  </a:lnTo>
                  <a:lnTo>
                    <a:pt x="528485" y="355600"/>
                  </a:lnTo>
                  <a:lnTo>
                    <a:pt x="524827" y="330200"/>
                  </a:lnTo>
                  <a:lnTo>
                    <a:pt x="522693" y="304800"/>
                  </a:lnTo>
                  <a:lnTo>
                    <a:pt x="520344" y="304800"/>
                  </a:lnTo>
                  <a:lnTo>
                    <a:pt x="518147" y="292100"/>
                  </a:lnTo>
                  <a:lnTo>
                    <a:pt x="516242" y="292100"/>
                  </a:lnTo>
                  <a:lnTo>
                    <a:pt x="514781" y="279400"/>
                  </a:lnTo>
                  <a:lnTo>
                    <a:pt x="512673" y="266700"/>
                  </a:lnTo>
                  <a:lnTo>
                    <a:pt x="511022" y="266700"/>
                  </a:lnTo>
                  <a:lnTo>
                    <a:pt x="509651" y="241300"/>
                  </a:lnTo>
                  <a:lnTo>
                    <a:pt x="508444" y="228600"/>
                  </a:lnTo>
                  <a:lnTo>
                    <a:pt x="507276" y="215900"/>
                  </a:lnTo>
                  <a:lnTo>
                    <a:pt x="506260" y="215900"/>
                  </a:lnTo>
                  <a:lnTo>
                    <a:pt x="505548" y="203200"/>
                  </a:lnTo>
                  <a:lnTo>
                    <a:pt x="505269" y="177800"/>
                  </a:lnTo>
                  <a:lnTo>
                    <a:pt x="504329" y="177800"/>
                  </a:lnTo>
                  <a:lnTo>
                    <a:pt x="503047" y="152400"/>
                  </a:lnTo>
                  <a:lnTo>
                    <a:pt x="502107" y="139700"/>
                  </a:lnTo>
                  <a:lnTo>
                    <a:pt x="501878" y="139700"/>
                  </a:lnTo>
                  <a:lnTo>
                    <a:pt x="501510" y="114300"/>
                  </a:lnTo>
                  <a:lnTo>
                    <a:pt x="501434" y="101600"/>
                  </a:lnTo>
                  <a:lnTo>
                    <a:pt x="502107" y="101600"/>
                  </a:lnTo>
                  <a:lnTo>
                    <a:pt x="502107" y="88900"/>
                  </a:lnTo>
                  <a:lnTo>
                    <a:pt x="503694" y="88900"/>
                  </a:lnTo>
                  <a:lnTo>
                    <a:pt x="503694" y="50800"/>
                  </a:lnTo>
                  <a:lnTo>
                    <a:pt x="506857" y="50800"/>
                  </a:lnTo>
                  <a:lnTo>
                    <a:pt x="522922" y="88900"/>
                  </a:lnTo>
                  <a:lnTo>
                    <a:pt x="540321" y="114300"/>
                  </a:lnTo>
                  <a:lnTo>
                    <a:pt x="559206" y="152400"/>
                  </a:lnTo>
                  <a:lnTo>
                    <a:pt x="579729" y="177800"/>
                  </a:lnTo>
                  <a:lnTo>
                    <a:pt x="585660" y="177800"/>
                  </a:lnTo>
                  <a:lnTo>
                    <a:pt x="603478" y="215900"/>
                  </a:lnTo>
                  <a:lnTo>
                    <a:pt x="609422" y="215900"/>
                  </a:lnTo>
                  <a:lnTo>
                    <a:pt x="615365" y="228600"/>
                  </a:lnTo>
                  <a:lnTo>
                    <a:pt x="627240" y="228600"/>
                  </a:lnTo>
                  <a:lnTo>
                    <a:pt x="674763" y="292100"/>
                  </a:lnTo>
                  <a:lnTo>
                    <a:pt x="686396" y="304800"/>
                  </a:lnTo>
                  <a:lnTo>
                    <a:pt x="709066" y="342900"/>
                  </a:lnTo>
                  <a:lnTo>
                    <a:pt x="720699" y="355600"/>
                  </a:lnTo>
                  <a:lnTo>
                    <a:pt x="732332" y="355600"/>
                  </a:lnTo>
                  <a:lnTo>
                    <a:pt x="755002" y="393700"/>
                  </a:lnTo>
                  <a:lnTo>
                    <a:pt x="766635" y="406400"/>
                  </a:lnTo>
                  <a:lnTo>
                    <a:pt x="778471" y="419100"/>
                  </a:lnTo>
                  <a:lnTo>
                    <a:pt x="790003" y="431800"/>
                  </a:lnTo>
                  <a:lnTo>
                    <a:pt x="800938" y="457200"/>
                  </a:lnTo>
                  <a:lnTo>
                    <a:pt x="810983" y="469900"/>
                  </a:lnTo>
                  <a:lnTo>
                    <a:pt x="821410" y="482600"/>
                  </a:lnTo>
                  <a:lnTo>
                    <a:pt x="831380" y="495300"/>
                  </a:lnTo>
                  <a:lnTo>
                    <a:pt x="841057" y="520700"/>
                  </a:lnTo>
                  <a:lnTo>
                    <a:pt x="850595" y="533400"/>
                  </a:lnTo>
                  <a:lnTo>
                    <a:pt x="859155" y="546100"/>
                  </a:lnTo>
                  <a:lnTo>
                    <a:pt x="868019" y="546100"/>
                  </a:lnTo>
                  <a:lnTo>
                    <a:pt x="876871" y="558800"/>
                  </a:lnTo>
                  <a:lnTo>
                    <a:pt x="885444" y="584200"/>
                  </a:lnTo>
                  <a:lnTo>
                    <a:pt x="893229" y="596900"/>
                  </a:lnTo>
                  <a:lnTo>
                    <a:pt x="900290" y="609600"/>
                  </a:lnTo>
                  <a:lnTo>
                    <a:pt x="907046" y="609600"/>
                  </a:lnTo>
                  <a:lnTo>
                    <a:pt x="913955" y="622300"/>
                  </a:lnTo>
                  <a:lnTo>
                    <a:pt x="917511" y="647700"/>
                  </a:lnTo>
                  <a:lnTo>
                    <a:pt x="924636" y="660400"/>
                  </a:lnTo>
                  <a:lnTo>
                    <a:pt x="931379" y="660400"/>
                  </a:lnTo>
                  <a:lnTo>
                    <a:pt x="932954" y="673100"/>
                  </a:lnTo>
                  <a:lnTo>
                    <a:pt x="936129" y="673100"/>
                  </a:lnTo>
                  <a:lnTo>
                    <a:pt x="937704" y="685800"/>
                  </a:lnTo>
                  <a:lnTo>
                    <a:pt x="942467" y="685800"/>
                  </a:lnTo>
                  <a:lnTo>
                    <a:pt x="945997" y="711200"/>
                  </a:lnTo>
                  <a:lnTo>
                    <a:pt x="949388" y="711200"/>
                  </a:lnTo>
                  <a:lnTo>
                    <a:pt x="952487" y="723900"/>
                  </a:lnTo>
                  <a:lnTo>
                    <a:pt x="955128" y="736600"/>
                  </a:lnTo>
                  <a:lnTo>
                    <a:pt x="957516" y="736600"/>
                  </a:lnTo>
                  <a:lnTo>
                    <a:pt x="962266" y="749300"/>
                  </a:lnTo>
                  <a:lnTo>
                    <a:pt x="1029982" y="749300"/>
                  </a:lnTo>
                  <a:lnTo>
                    <a:pt x="1025474" y="736600"/>
                  </a:lnTo>
                  <a:lnTo>
                    <a:pt x="1020076" y="723900"/>
                  </a:lnTo>
                  <a:lnTo>
                    <a:pt x="1014107" y="711200"/>
                  </a:lnTo>
                  <a:lnTo>
                    <a:pt x="1007999" y="685800"/>
                  </a:lnTo>
                  <a:lnTo>
                    <a:pt x="1001585" y="660400"/>
                  </a:lnTo>
                  <a:lnTo>
                    <a:pt x="994740" y="647700"/>
                  </a:lnTo>
                  <a:lnTo>
                    <a:pt x="991857" y="647700"/>
                  </a:lnTo>
                  <a:lnTo>
                    <a:pt x="984935" y="622300"/>
                  </a:lnTo>
                  <a:lnTo>
                    <a:pt x="982065" y="622300"/>
                  </a:lnTo>
                  <a:lnTo>
                    <a:pt x="982065" y="609600"/>
                  </a:lnTo>
                  <a:lnTo>
                    <a:pt x="977315" y="609600"/>
                  </a:lnTo>
                  <a:lnTo>
                    <a:pt x="972807" y="596900"/>
                  </a:lnTo>
                  <a:lnTo>
                    <a:pt x="964387" y="584200"/>
                  </a:lnTo>
                  <a:lnTo>
                    <a:pt x="959891" y="584200"/>
                  </a:lnTo>
                  <a:lnTo>
                    <a:pt x="955128" y="558800"/>
                  </a:lnTo>
                  <a:lnTo>
                    <a:pt x="945629" y="546100"/>
                  </a:lnTo>
                  <a:lnTo>
                    <a:pt x="940879" y="546100"/>
                  </a:lnTo>
                  <a:lnTo>
                    <a:pt x="935875" y="533400"/>
                  </a:lnTo>
                  <a:lnTo>
                    <a:pt x="930579" y="533400"/>
                  </a:lnTo>
                  <a:lnTo>
                    <a:pt x="925283" y="520700"/>
                  </a:lnTo>
                  <a:lnTo>
                    <a:pt x="920280" y="520700"/>
                  </a:lnTo>
                  <a:lnTo>
                    <a:pt x="914590" y="495300"/>
                  </a:lnTo>
                  <a:lnTo>
                    <a:pt x="903808" y="482600"/>
                  </a:lnTo>
                  <a:lnTo>
                    <a:pt x="898105" y="482600"/>
                  </a:lnTo>
                  <a:lnTo>
                    <a:pt x="893114" y="469900"/>
                  </a:lnTo>
                  <a:lnTo>
                    <a:pt x="882523" y="457200"/>
                  </a:lnTo>
                  <a:lnTo>
                    <a:pt x="877519" y="457200"/>
                  </a:lnTo>
                  <a:lnTo>
                    <a:pt x="872490" y="431800"/>
                  </a:lnTo>
                  <a:lnTo>
                    <a:pt x="867029" y="431800"/>
                  </a:lnTo>
                  <a:lnTo>
                    <a:pt x="861250" y="419100"/>
                  </a:lnTo>
                  <a:lnTo>
                    <a:pt x="855345" y="419100"/>
                  </a:lnTo>
                  <a:lnTo>
                    <a:pt x="843165" y="406400"/>
                  </a:lnTo>
                  <a:lnTo>
                    <a:pt x="830389" y="393700"/>
                  </a:lnTo>
                  <a:lnTo>
                    <a:pt x="817029" y="368300"/>
                  </a:lnTo>
                  <a:lnTo>
                    <a:pt x="803071" y="355600"/>
                  </a:lnTo>
                  <a:lnTo>
                    <a:pt x="746048" y="304800"/>
                  </a:lnTo>
                  <a:lnTo>
                    <a:pt x="641502" y="177800"/>
                  </a:lnTo>
                  <a:lnTo>
                    <a:pt x="628726" y="165100"/>
                  </a:lnTo>
                  <a:lnTo>
                    <a:pt x="616546" y="152400"/>
                  </a:lnTo>
                  <a:lnTo>
                    <a:pt x="604964" y="139700"/>
                  </a:lnTo>
                  <a:lnTo>
                    <a:pt x="593979" y="114300"/>
                  </a:lnTo>
                  <a:lnTo>
                    <a:pt x="583590" y="101600"/>
                  </a:lnTo>
                  <a:lnTo>
                    <a:pt x="573786" y="88900"/>
                  </a:lnTo>
                  <a:lnTo>
                    <a:pt x="564578" y="76200"/>
                  </a:lnTo>
                  <a:lnTo>
                    <a:pt x="555967" y="50800"/>
                  </a:lnTo>
                  <a:lnTo>
                    <a:pt x="554380" y="50800"/>
                  </a:lnTo>
                  <a:lnTo>
                    <a:pt x="554380" y="38100"/>
                  </a:lnTo>
                  <a:lnTo>
                    <a:pt x="552792" y="38100"/>
                  </a:lnTo>
                  <a:lnTo>
                    <a:pt x="546455" y="38100"/>
                  </a:lnTo>
                  <a:lnTo>
                    <a:pt x="543293" y="25400"/>
                  </a:lnTo>
                  <a:lnTo>
                    <a:pt x="535368" y="25400"/>
                  </a:lnTo>
                  <a:lnTo>
                    <a:pt x="532206" y="12700"/>
                  </a:lnTo>
                  <a:lnTo>
                    <a:pt x="527456" y="12700"/>
                  </a:lnTo>
                  <a:lnTo>
                    <a:pt x="521119" y="0"/>
                  </a:lnTo>
                  <a:lnTo>
                    <a:pt x="487845" y="0"/>
                  </a:lnTo>
                  <a:lnTo>
                    <a:pt x="478345" y="12700"/>
                  </a:lnTo>
                  <a:lnTo>
                    <a:pt x="475183" y="25400"/>
                  </a:lnTo>
                  <a:lnTo>
                    <a:pt x="465670" y="25400"/>
                  </a:lnTo>
                  <a:lnTo>
                    <a:pt x="464096" y="38100"/>
                  </a:lnTo>
                  <a:lnTo>
                    <a:pt x="454583" y="38100"/>
                  </a:lnTo>
                  <a:lnTo>
                    <a:pt x="450481" y="50800"/>
                  </a:lnTo>
                  <a:lnTo>
                    <a:pt x="442849" y="76200"/>
                  </a:lnTo>
                  <a:lnTo>
                    <a:pt x="434632" y="76200"/>
                  </a:lnTo>
                  <a:lnTo>
                    <a:pt x="430822" y="88900"/>
                  </a:lnTo>
                  <a:lnTo>
                    <a:pt x="426618" y="88900"/>
                  </a:lnTo>
                  <a:lnTo>
                    <a:pt x="423303" y="101600"/>
                  </a:lnTo>
                  <a:lnTo>
                    <a:pt x="420585" y="101600"/>
                  </a:lnTo>
                  <a:lnTo>
                    <a:pt x="418160" y="114300"/>
                  </a:lnTo>
                  <a:lnTo>
                    <a:pt x="414858" y="114300"/>
                  </a:lnTo>
                  <a:lnTo>
                    <a:pt x="412013" y="139700"/>
                  </a:lnTo>
                  <a:lnTo>
                    <a:pt x="409460" y="139700"/>
                  </a:lnTo>
                  <a:lnTo>
                    <a:pt x="395439" y="203200"/>
                  </a:lnTo>
                  <a:lnTo>
                    <a:pt x="391769" y="215900"/>
                  </a:lnTo>
                  <a:lnTo>
                    <a:pt x="389636" y="228600"/>
                  </a:lnTo>
                  <a:lnTo>
                    <a:pt x="385851" y="241300"/>
                  </a:lnTo>
                  <a:lnTo>
                    <a:pt x="381914" y="266700"/>
                  </a:lnTo>
                  <a:lnTo>
                    <a:pt x="378282" y="279400"/>
                  </a:lnTo>
                  <a:lnTo>
                    <a:pt x="375386" y="292100"/>
                  </a:lnTo>
                  <a:lnTo>
                    <a:pt x="373037" y="304800"/>
                  </a:lnTo>
                  <a:lnTo>
                    <a:pt x="370827" y="342900"/>
                  </a:lnTo>
                  <a:lnTo>
                    <a:pt x="368922" y="355600"/>
                  </a:lnTo>
                  <a:lnTo>
                    <a:pt x="367461" y="368300"/>
                  </a:lnTo>
                  <a:lnTo>
                    <a:pt x="367220" y="393700"/>
                  </a:lnTo>
                  <a:lnTo>
                    <a:pt x="366128" y="406400"/>
                  </a:lnTo>
                  <a:lnTo>
                    <a:pt x="365887" y="406400"/>
                  </a:lnTo>
                  <a:lnTo>
                    <a:pt x="365887" y="482600"/>
                  </a:lnTo>
                  <a:lnTo>
                    <a:pt x="366128" y="482600"/>
                  </a:lnTo>
                  <a:lnTo>
                    <a:pt x="367220" y="520700"/>
                  </a:lnTo>
                  <a:lnTo>
                    <a:pt x="367461" y="520700"/>
                  </a:lnTo>
                  <a:lnTo>
                    <a:pt x="367487" y="596900"/>
                  </a:lnTo>
                  <a:lnTo>
                    <a:pt x="367665" y="609600"/>
                  </a:lnTo>
                  <a:lnTo>
                    <a:pt x="368134" y="609600"/>
                  </a:lnTo>
                  <a:lnTo>
                    <a:pt x="369049" y="622300"/>
                  </a:lnTo>
                  <a:lnTo>
                    <a:pt x="369316" y="622300"/>
                  </a:lnTo>
                  <a:lnTo>
                    <a:pt x="370039" y="647700"/>
                  </a:lnTo>
                  <a:lnTo>
                    <a:pt x="371055" y="660400"/>
                  </a:lnTo>
                  <a:lnTo>
                    <a:pt x="372224" y="660400"/>
                  </a:lnTo>
                  <a:lnTo>
                    <a:pt x="373697" y="673100"/>
                  </a:lnTo>
                  <a:lnTo>
                    <a:pt x="375780" y="685800"/>
                  </a:lnTo>
                  <a:lnTo>
                    <a:pt x="378460" y="723900"/>
                  </a:lnTo>
                  <a:lnTo>
                    <a:pt x="381723" y="736600"/>
                  </a:lnTo>
                  <a:lnTo>
                    <a:pt x="385584" y="749300"/>
                  </a:lnTo>
                  <a:lnTo>
                    <a:pt x="390042" y="774700"/>
                  </a:lnTo>
                  <a:lnTo>
                    <a:pt x="395084" y="787400"/>
                  </a:lnTo>
                  <a:lnTo>
                    <a:pt x="406971" y="838200"/>
                  </a:lnTo>
                  <a:lnTo>
                    <a:pt x="429247" y="876300"/>
                  </a:lnTo>
                  <a:lnTo>
                    <a:pt x="438073" y="901700"/>
                  </a:lnTo>
                  <a:lnTo>
                    <a:pt x="447662" y="914400"/>
                  </a:lnTo>
                  <a:lnTo>
                    <a:pt x="457530" y="927100"/>
                  </a:lnTo>
                  <a:lnTo>
                    <a:pt x="467258" y="939800"/>
                  </a:lnTo>
                  <a:lnTo>
                    <a:pt x="472262" y="965200"/>
                  </a:lnTo>
                  <a:lnTo>
                    <a:pt x="482854" y="977900"/>
                  </a:lnTo>
                  <a:lnTo>
                    <a:pt x="487845" y="977900"/>
                  </a:lnTo>
                  <a:lnTo>
                    <a:pt x="492874" y="990600"/>
                  </a:lnTo>
                  <a:lnTo>
                    <a:pt x="498348" y="990600"/>
                  </a:lnTo>
                  <a:lnTo>
                    <a:pt x="504113" y="1003300"/>
                  </a:lnTo>
                  <a:lnTo>
                    <a:pt x="510032" y="1003300"/>
                  </a:lnTo>
                  <a:lnTo>
                    <a:pt x="533222" y="1041400"/>
                  </a:lnTo>
                  <a:lnTo>
                    <a:pt x="557745" y="1066800"/>
                  </a:lnTo>
                  <a:lnTo>
                    <a:pt x="583755" y="1079500"/>
                  </a:lnTo>
                  <a:lnTo>
                    <a:pt x="611403" y="1117600"/>
                  </a:lnTo>
                  <a:lnTo>
                    <a:pt x="624713" y="1130300"/>
                  </a:lnTo>
                  <a:lnTo>
                    <a:pt x="651941" y="1143000"/>
                  </a:lnTo>
                  <a:lnTo>
                    <a:pt x="665264" y="1168400"/>
                  </a:lnTo>
                  <a:lnTo>
                    <a:pt x="680707" y="1168400"/>
                  </a:lnTo>
                  <a:lnTo>
                    <a:pt x="711593" y="1193800"/>
                  </a:lnTo>
                  <a:lnTo>
                    <a:pt x="727036" y="1193800"/>
                  </a:lnTo>
                  <a:lnTo>
                    <a:pt x="812571" y="1270000"/>
                  </a:lnTo>
                  <a:lnTo>
                    <a:pt x="826833" y="1270000"/>
                  </a:lnTo>
                  <a:lnTo>
                    <a:pt x="841082" y="1295400"/>
                  </a:lnTo>
                  <a:lnTo>
                    <a:pt x="872566" y="1320800"/>
                  </a:lnTo>
                  <a:lnTo>
                    <a:pt x="888085" y="1333500"/>
                  </a:lnTo>
                  <a:lnTo>
                    <a:pt x="902855" y="1358900"/>
                  </a:lnTo>
                  <a:lnTo>
                    <a:pt x="912368" y="1358900"/>
                  </a:lnTo>
                  <a:lnTo>
                    <a:pt x="940879" y="1397000"/>
                  </a:lnTo>
                  <a:lnTo>
                    <a:pt x="951293" y="1397000"/>
                  </a:lnTo>
                  <a:lnTo>
                    <a:pt x="961275" y="1422400"/>
                  </a:lnTo>
                  <a:lnTo>
                    <a:pt x="970953" y="1435100"/>
                  </a:lnTo>
                  <a:lnTo>
                    <a:pt x="980478" y="1447800"/>
                  </a:lnTo>
                  <a:lnTo>
                    <a:pt x="989736" y="1447800"/>
                  </a:lnTo>
                  <a:lnTo>
                    <a:pt x="1007656" y="1485900"/>
                  </a:lnTo>
                  <a:lnTo>
                    <a:pt x="1016914" y="1498600"/>
                  </a:lnTo>
                  <a:lnTo>
                    <a:pt x="1025182" y="1498600"/>
                  </a:lnTo>
                  <a:lnTo>
                    <a:pt x="1033145" y="1511300"/>
                  </a:lnTo>
                  <a:lnTo>
                    <a:pt x="1040523" y="1524000"/>
                  </a:lnTo>
                  <a:lnTo>
                    <a:pt x="1047000" y="1524000"/>
                  </a:lnTo>
                  <a:lnTo>
                    <a:pt x="1048588" y="1549400"/>
                  </a:lnTo>
                  <a:lnTo>
                    <a:pt x="1053338" y="1549400"/>
                  </a:lnTo>
                  <a:lnTo>
                    <a:pt x="1054925" y="1562100"/>
                  </a:lnTo>
                  <a:lnTo>
                    <a:pt x="1054925" y="1574800"/>
                  </a:lnTo>
                  <a:lnTo>
                    <a:pt x="1064425" y="1574800"/>
                  </a:lnTo>
                  <a:lnTo>
                    <a:pt x="1067600" y="1587500"/>
                  </a:lnTo>
                  <a:lnTo>
                    <a:pt x="1069187" y="1587500"/>
                  </a:lnTo>
                  <a:lnTo>
                    <a:pt x="1086612" y="1625600"/>
                  </a:lnTo>
                  <a:lnTo>
                    <a:pt x="1103515" y="1651000"/>
                  </a:lnTo>
                  <a:lnTo>
                    <a:pt x="1120863" y="1689100"/>
                  </a:lnTo>
                  <a:lnTo>
                    <a:pt x="1156309" y="1765300"/>
                  </a:lnTo>
                  <a:lnTo>
                    <a:pt x="1194320" y="1828800"/>
                  </a:lnTo>
                  <a:lnTo>
                    <a:pt x="1204760" y="1841500"/>
                  </a:lnTo>
                  <a:lnTo>
                    <a:pt x="1225054" y="1879600"/>
                  </a:lnTo>
                  <a:lnTo>
                    <a:pt x="1235506" y="1892300"/>
                  </a:lnTo>
                  <a:lnTo>
                    <a:pt x="1242377" y="1905000"/>
                  </a:lnTo>
                  <a:lnTo>
                    <a:pt x="1288161" y="1905000"/>
                  </a:lnTo>
                  <a:close/>
                </a:path>
                <a:path w="1972309" h="1909445">
                  <a:moveTo>
                    <a:pt x="1763763" y="1125029"/>
                  </a:moveTo>
                  <a:lnTo>
                    <a:pt x="1762975" y="1123442"/>
                  </a:lnTo>
                  <a:lnTo>
                    <a:pt x="1762975" y="1125029"/>
                  </a:lnTo>
                  <a:lnTo>
                    <a:pt x="1763763" y="1125029"/>
                  </a:lnTo>
                  <a:close/>
                </a:path>
                <a:path w="1972309" h="1909445">
                  <a:moveTo>
                    <a:pt x="1766150" y="1128191"/>
                  </a:moveTo>
                  <a:lnTo>
                    <a:pt x="1764563" y="1128191"/>
                  </a:lnTo>
                  <a:lnTo>
                    <a:pt x="1766150" y="1129766"/>
                  </a:lnTo>
                  <a:lnTo>
                    <a:pt x="1766150" y="1128191"/>
                  </a:lnTo>
                  <a:close/>
                </a:path>
                <a:path w="1972309" h="1909445">
                  <a:moveTo>
                    <a:pt x="1860054" y="1190142"/>
                  </a:moveTo>
                  <a:lnTo>
                    <a:pt x="1859610" y="1186332"/>
                  </a:lnTo>
                  <a:lnTo>
                    <a:pt x="1858022" y="1186332"/>
                  </a:lnTo>
                  <a:lnTo>
                    <a:pt x="1860054" y="1190142"/>
                  </a:lnTo>
                  <a:close/>
                </a:path>
                <a:path w="1972309" h="1909445">
                  <a:moveTo>
                    <a:pt x="1972068" y="1581302"/>
                  </a:moveTo>
                  <a:lnTo>
                    <a:pt x="1963559" y="1566062"/>
                  </a:lnTo>
                  <a:lnTo>
                    <a:pt x="1958606" y="1566062"/>
                  </a:lnTo>
                  <a:lnTo>
                    <a:pt x="1956028" y="1549552"/>
                  </a:lnTo>
                  <a:lnTo>
                    <a:pt x="1954644" y="1549552"/>
                  </a:lnTo>
                  <a:lnTo>
                    <a:pt x="1953183" y="1517802"/>
                  </a:lnTo>
                  <a:lnTo>
                    <a:pt x="1951278" y="1502562"/>
                  </a:lnTo>
                  <a:lnTo>
                    <a:pt x="1949081" y="1487322"/>
                  </a:lnTo>
                  <a:lnTo>
                    <a:pt x="1944344" y="1455572"/>
                  </a:lnTo>
                  <a:lnTo>
                    <a:pt x="1939594" y="1439062"/>
                  </a:lnTo>
                  <a:lnTo>
                    <a:pt x="1937219" y="1423822"/>
                  </a:lnTo>
                  <a:lnTo>
                    <a:pt x="1938807" y="1423822"/>
                  </a:lnTo>
                  <a:lnTo>
                    <a:pt x="1935632" y="1407312"/>
                  </a:lnTo>
                  <a:lnTo>
                    <a:pt x="1934057" y="1407312"/>
                  </a:lnTo>
                  <a:lnTo>
                    <a:pt x="1931682" y="1392072"/>
                  </a:lnTo>
                  <a:lnTo>
                    <a:pt x="1930488" y="1392072"/>
                  </a:lnTo>
                  <a:lnTo>
                    <a:pt x="1930361" y="1389532"/>
                  </a:lnTo>
                  <a:lnTo>
                    <a:pt x="1929295" y="1375562"/>
                  </a:lnTo>
                  <a:lnTo>
                    <a:pt x="1927174" y="1375562"/>
                  </a:lnTo>
                  <a:lnTo>
                    <a:pt x="1923503" y="1360322"/>
                  </a:lnTo>
                  <a:lnTo>
                    <a:pt x="1921383" y="1343812"/>
                  </a:lnTo>
                  <a:lnTo>
                    <a:pt x="1919249" y="1343812"/>
                  </a:lnTo>
                  <a:lnTo>
                    <a:pt x="1915591" y="1328572"/>
                  </a:lnTo>
                  <a:lnTo>
                    <a:pt x="1913458" y="1328572"/>
                  </a:lnTo>
                  <a:lnTo>
                    <a:pt x="1911083" y="1312062"/>
                  </a:lnTo>
                  <a:lnTo>
                    <a:pt x="1906333" y="1312062"/>
                  </a:lnTo>
                  <a:lnTo>
                    <a:pt x="1903958" y="1296822"/>
                  </a:lnTo>
                  <a:lnTo>
                    <a:pt x="1894459" y="1265072"/>
                  </a:lnTo>
                  <a:lnTo>
                    <a:pt x="1889696" y="1265072"/>
                  </a:lnTo>
                  <a:lnTo>
                    <a:pt x="1884946" y="1249832"/>
                  </a:lnTo>
                  <a:lnTo>
                    <a:pt x="1878736" y="1233322"/>
                  </a:lnTo>
                  <a:lnTo>
                    <a:pt x="1872081" y="1218082"/>
                  </a:lnTo>
                  <a:lnTo>
                    <a:pt x="1865122" y="1201572"/>
                  </a:lnTo>
                  <a:lnTo>
                    <a:pt x="1860054" y="1190142"/>
                  </a:lnTo>
                  <a:lnTo>
                    <a:pt x="1861185" y="1201572"/>
                  </a:lnTo>
                  <a:lnTo>
                    <a:pt x="1849970" y="1169822"/>
                  </a:lnTo>
                  <a:lnTo>
                    <a:pt x="1838020" y="1154582"/>
                  </a:lnTo>
                  <a:lnTo>
                    <a:pt x="1825777" y="1122832"/>
                  </a:lnTo>
                  <a:lnTo>
                    <a:pt x="1813674" y="1107592"/>
                  </a:lnTo>
                  <a:lnTo>
                    <a:pt x="1807730" y="1091082"/>
                  </a:lnTo>
                  <a:lnTo>
                    <a:pt x="1795843" y="1075842"/>
                  </a:lnTo>
                  <a:lnTo>
                    <a:pt x="1789912" y="1075842"/>
                  </a:lnTo>
                  <a:lnTo>
                    <a:pt x="1783994" y="1059332"/>
                  </a:lnTo>
                  <a:lnTo>
                    <a:pt x="1778228" y="1044092"/>
                  </a:lnTo>
                  <a:lnTo>
                    <a:pt x="1772754" y="1044092"/>
                  </a:lnTo>
                  <a:lnTo>
                    <a:pt x="1767725" y="1027582"/>
                  </a:lnTo>
                  <a:lnTo>
                    <a:pt x="1726450" y="948842"/>
                  </a:lnTo>
                  <a:lnTo>
                    <a:pt x="1719021" y="917092"/>
                  </a:lnTo>
                  <a:lnTo>
                    <a:pt x="1712188" y="901852"/>
                  </a:lnTo>
                  <a:lnTo>
                    <a:pt x="1705952" y="885342"/>
                  </a:lnTo>
                  <a:lnTo>
                    <a:pt x="1700034" y="870102"/>
                  </a:lnTo>
                  <a:lnTo>
                    <a:pt x="1694268" y="853592"/>
                  </a:lnTo>
                  <a:lnTo>
                    <a:pt x="1688807" y="838352"/>
                  </a:lnTo>
                  <a:lnTo>
                    <a:pt x="1683778" y="821842"/>
                  </a:lnTo>
                  <a:lnTo>
                    <a:pt x="1679270" y="806602"/>
                  </a:lnTo>
                  <a:lnTo>
                    <a:pt x="1670862" y="758342"/>
                  </a:lnTo>
                  <a:lnTo>
                    <a:pt x="1666354" y="743102"/>
                  </a:lnTo>
                  <a:lnTo>
                    <a:pt x="1664766" y="743102"/>
                  </a:lnTo>
                  <a:lnTo>
                    <a:pt x="1663192" y="727862"/>
                  </a:lnTo>
                  <a:lnTo>
                    <a:pt x="1629918" y="727862"/>
                  </a:lnTo>
                  <a:lnTo>
                    <a:pt x="1625168" y="743102"/>
                  </a:lnTo>
                  <a:lnTo>
                    <a:pt x="1615668" y="743102"/>
                  </a:lnTo>
                  <a:lnTo>
                    <a:pt x="1610918" y="758342"/>
                  </a:lnTo>
                  <a:lnTo>
                    <a:pt x="1600492" y="774852"/>
                  </a:lnTo>
                  <a:lnTo>
                    <a:pt x="1590522" y="790092"/>
                  </a:lnTo>
                  <a:lnTo>
                    <a:pt x="1580845" y="790092"/>
                  </a:lnTo>
                  <a:lnTo>
                    <a:pt x="1571320" y="806602"/>
                  </a:lnTo>
                  <a:lnTo>
                    <a:pt x="1566799" y="820978"/>
                  </a:lnTo>
                  <a:lnTo>
                    <a:pt x="1566557" y="821220"/>
                  </a:lnTo>
                  <a:lnTo>
                    <a:pt x="1566722" y="821220"/>
                  </a:lnTo>
                  <a:lnTo>
                    <a:pt x="1566532" y="821842"/>
                  </a:lnTo>
                  <a:lnTo>
                    <a:pt x="1561617" y="821842"/>
                  </a:lnTo>
                  <a:lnTo>
                    <a:pt x="1556385" y="838352"/>
                  </a:lnTo>
                  <a:lnTo>
                    <a:pt x="1550720" y="838352"/>
                  </a:lnTo>
                  <a:lnTo>
                    <a:pt x="1531708" y="870102"/>
                  </a:lnTo>
                  <a:lnTo>
                    <a:pt x="1526044" y="885342"/>
                  </a:lnTo>
                  <a:lnTo>
                    <a:pt x="1520825" y="885342"/>
                  </a:lnTo>
                  <a:lnTo>
                    <a:pt x="1515897" y="901852"/>
                  </a:lnTo>
                  <a:lnTo>
                    <a:pt x="1511122" y="901852"/>
                  </a:lnTo>
                  <a:lnTo>
                    <a:pt x="1506372" y="917092"/>
                  </a:lnTo>
                  <a:lnTo>
                    <a:pt x="1496860" y="932332"/>
                  </a:lnTo>
                  <a:lnTo>
                    <a:pt x="1492110" y="932332"/>
                  </a:lnTo>
                  <a:lnTo>
                    <a:pt x="1483817" y="948842"/>
                  </a:lnTo>
                  <a:lnTo>
                    <a:pt x="1475676" y="964082"/>
                  </a:lnTo>
                  <a:lnTo>
                    <a:pt x="1467827" y="980592"/>
                  </a:lnTo>
                  <a:lnTo>
                    <a:pt x="1460436" y="995832"/>
                  </a:lnTo>
                  <a:lnTo>
                    <a:pt x="1456867" y="1012342"/>
                  </a:lnTo>
                  <a:lnTo>
                    <a:pt x="1449743" y="1027582"/>
                  </a:lnTo>
                  <a:lnTo>
                    <a:pt x="1446174" y="1044092"/>
                  </a:lnTo>
                  <a:lnTo>
                    <a:pt x="1443558" y="1059332"/>
                  </a:lnTo>
                  <a:lnTo>
                    <a:pt x="1437716" y="1075842"/>
                  </a:lnTo>
                  <a:lnTo>
                    <a:pt x="1435087" y="1075842"/>
                  </a:lnTo>
                  <a:lnTo>
                    <a:pt x="1425587" y="1122832"/>
                  </a:lnTo>
                  <a:lnTo>
                    <a:pt x="1423212" y="1138072"/>
                  </a:lnTo>
                  <a:lnTo>
                    <a:pt x="1418463" y="1154582"/>
                  </a:lnTo>
                  <a:lnTo>
                    <a:pt x="1416075" y="1169822"/>
                  </a:lnTo>
                  <a:lnTo>
                    <a:pt x="1412570" y="1201572"/>
                  </a:lnTo>
                  <a:lnTo>
                    <a:pt x="1409344" y="1218082"/>
                  </a:lnTo>
                  <a:lnTo>
                    <a:pt x="1406728" y="1249832"/>
                  </a:lnTo>
                  <a:lnTo>
                    <a:pt x="1404988" y="1265072"/>
                  </a:lnTo>
                  <a:lnTo>
                    <a:pt x="1403413" y="1281582"/>
                  </a:lnTo>
                  <a:lnTo>
                    <a:pt x="1403413" y="1296822"/>
                  </a:lnTo>
                  <a:lnTo>
                    <a:pt x="1402473" y="1296822"/>
                  </a:lnTo>
                  <a:lnTo>
                    <a:pt x="1401178" y="1312062"/>
                  </a:lnTo>
                  <a:lnTo>
                    <a:pt x="1400238" y="1328572"/>
                  </a:lnTo>
                  <a:lnTo>
                    <a:pt x="1398778" y="1328572"/>
                  </a:lnTo>
                  <a:lnTo>
                    <a:pt x="1396873" y="1343812"/>
                  </a:lnTo>
                  <a:lnTo>
                    <a:pt x="1394675" y="1343812"/>
                  </a:lnTo>
                  <a:lnTo>
                    <a:pt x="1389964" y="1375562"/>
                  </a:lnTo>
                  <a:lnTo>
                    <a:pt x="1387767" y="1375562"/>
                  </a:lnTo>
                  <a:lnTo>
                    <a:pt x="1385862" y="1392072"/>
                  </a:lnTo>
                  <a:lnTo>
                    <a:pt x="1384401" y="1392072"/>
                  </a:lnTo>
                  <a:lnTo>
                    <a:pt x="1382268" y="1407312"/>
                  </a:lnTo>
                  <a:lnTo>
                    <a:pt x="1378610" y="1423822"/>
                  </a:lnTo>
                  <a:lnTo>
                    <a:pt x="1376476" y="1423822"/>
                  </a:lnTo>
                  <a:lnTo>
                    <a:pt x="1372006" y="1439062"/>
                  </a:lnTo>
                  <a:lnTo>
                    <a:pt x="1367967" y="1470812"/>
                  </a:lnTo>
                  <a:lnTo>
                    <a:pt x="1364234" y="1487322"/>
                  </a:lnTo>
                  <a:lnTo>
                    <a:pt x="1360639" y="1502562"/>
                  </a:lnTo>
                  <a:lnTo>
                    <a:pt x="1359204" y="1502562"/>
                  </a:lnTo>
                  <a:lnTo>
                    <a:pt x="1357477" y="1517802"/>
                  </a:lnTo>
                  <a:lnTo>
                    <a:pt x="1355737" y="1517802"/>
                  </a:lnTo>
                  <a:lnTo>
                    <a:pt x="1354302" y="1534312"/>
                  </a:lnTo>
                  <a:lnTo>
                    <a:pt x="1349552" y="1581302"/>
                  </a:lnTo>
                  <a:lnTo>
                    <a:pt x="1349324" y="1581302"/>
                  </a:lnTo>
                  <a:lnTo>
                    <a:pt x="1348879" y="1597812"/>
                  </a:lnTo>
                  <a:lnTo>
                    <a:pt x="1349552" y="1613052"/>
                  </a:lnTo>
                  <a:lnTo>
                    <a:pt x="1349819" y="1629562"/>
                  </a:lnTo>
                  <a:lnTo>
                    <a:pt x="1350543" y="1629562"/>
                  </a:lnTo>
                  <a:lnTo>
                    <a:pt x="1351559" y="1644802"/>
                  </a:lnTo>
                  <a:lnTo>
                    <a:pt x="1352715" y="1644802"/>
                  </a:lnTo>
                  <a:lnTo>
                    <a:pt x="1355369" y="1676552"/>
                  </a:lnTo>
                  <a:lnTo>
                    <a:pt x="1358468" y="1693062"/>
                  </a:lnTo>
                  <a:lnTo>
                    <a:pt x="1361859" y="1708302"/>
                  </a:lnTo>
                  <a:lnTo>
                    <a:pt x="1365389" y="1723542"/>
                  </a:lnTo>
                  <a:lnTo>
                    <a:pt x="1369275" y="1755292"/>
                  </a:lnTo>
                  <a:lnTo>
                    <a:pt x="1385989" y="1803552"/>
                  </a:lnTo>
                  <a:lnTo>
                    <a:pt x="1407147" y="1850542"/>
                  </a:lnTo>
                  <a:lnTo>
                    <a:pt x="1414500" y="1882292"/>
                  </a:lnTo>
                  <a:lnTo>
                    <a:pt x="1419275" y="1882292"/>
                  </a:lnTo>
                  <a:lnTo>
                    <a:pt x="1424203" y="1897532"/>
                  </a:lnTo>
                  <a:lnTo>
                    <a:pt x="1427784" y="1908962"/>
                  </a:lnTo>
                  <a:lnTo>
                    <a:pt x="1464132" y="1908962"/>
                  </a:lnTo>
                  <a:lnTo>
                    <a:pt x="1455039" y="1882292"/>
                  </a:lnTo>
                  <a:lnTo>
                    <a:pt x="1449349" y="1882292"/>
                  </a:lnTo>
                  <a:lnTo>
                    <a:pt x="1444574" y="1867052"/>
                  </a:lnTo>
                  <a:lnTo>
                    <a:pt x="1439646" y="1850542"/>
                  </a:lnTo>
                  <a:lnTo>
                    <a:pt x="1434426" y="1835302"/>
                  </a:lnTo>
                  <a:lnTo>
                    <a:pt x="1428750" y="1835302"/>
                  </a:lnTo>
                  <a:lnTo>
                    <a:pt x="1424025" y="1818792"/>
                  </a:lnTo>
                  <a:lnTo>
                    <a:pt x="1419453" y="1803552"/>
                  </a:lnTo>
                  <a:lnTo>
                    <a:pt x="1415161" y="1787042"/>
                  </a:lnTo>
                  <a:lnTo>
                    <a:pt x="1411325" y="1771802"/>
                  </a:lnTo>
                  <a:lnTo>
                    <a:pt x="1407795" y="1771802"/>
                  </a:lnTo>
                  <a:lnTo>
                    <a:pt x="1404404" y="1755292"/>
                  </a:lnTo>
                  <a:lnTo>
                    <a:pt x="1401305" y="1740052"/>
                  </a:lnTo>
                  <a:lnTo>
                    <a:pt x="1398663" y="1723542"/>
                  </a:lnTo>
                  <a:lnTo>
                    <a:pt x="1395361" y="1708302"/>
                  </a:lnTo>
                  <a:lnTo>
                    <a:pt x="1392516" y="1693062"/>
                  </a:lnTo>
                  <a:lnTo>
                    <a:pt x="1389964" y="1676552"/>
                  </a:lnTo>
                  <a:lnTo>
                    <a:pt x="1387563" y="1661312"/>
                  </a:lnTo>
                  <a:lnTo>
                    <a:pt x="1386408" y="1644802"/>
                  </a:lnTo>
                  <a:lnTo>
                    <a:pt x="1385392" y="1629562"/>
                  </a:lnTo>
                  <a:lnTo>
                    <a:pt x="1384668" y="1629562"/>
                  </a:lnTo>
                  <a:lnTo>
                    <a:pt x="1384427" y="1613052"/>
                  </a:lnTo>
                  <a:lnTo>
                    <a:pt x="1384604" y="1597812"/>
                  </a:lnTo>
                  <a:lnTo>
                    <a:pt x="1385074" y="1581302"/>
                  </a:lnTo>
                  <a:lnTo>
                    <a:pt x="1385989" y="1581302"/>
                  </a:lnTo>
                  <a:lnTo>
                    <a:pt x="1387170" y="1566062"/>
                  </a:lnTo>
                  <a:lnTo>
                    <a:pt x="1389545" y="1549552"/>
                  </a:lnTo>
                  <a:lnTo>
                    <a:pt x="1390738" y="1534312"/>
                  </a:lnTo>
                  <a:lnTo>
                    <a:pt x="1392174" y="1534312"/>
                  </a:lnTo>
                  <a:lnTo>
                    <a:pt x="1393901" y="1517802"/>
                  </a:lnTo>
                  <a:lnTo>
                    <a:pt x="1395641" y="1517802"/>
                  </a:lnTo>
                  <a:lnTo>
                    <a:pt x="1397076" y="1502562"/>
                  </a:lnTo>
                  <a:lnTo>
                    <a:pt x="1400911" y="1487322"/>
                  </a:lnTo>
                  <a:lnTo>
                    <a:pt x="1405191" y="1470812"/>
                  </a:lnTo>
                  <a:lnTo>
                    <a:pt x="1409776" y="1455572"/>
                  </a:lnTo>
                  <a:lnTo>
                    <a:pt x="1414500" y="1439062"/>
                  </a:lnTo>
                  <a:lnTo>
                    <a:pt x="1416875" y="1423822"/>
                  </a:lnTo>
                  <a:lnTo>
                    <a:pt x="1419250" y="1423822"/>
                  </a:lnTo>
                  <a:lnTo>
                    <a:pt x="1421625" y="1407312"/>
                  </a:lnTo>
                  <a:lnTo>
                    <a:pt x="1424000" y="1407312"/>
                  </a:lnTo>
                  <a:lnTo>
                    <a:pt x="1433499" y="1360322"/>
                  </a:lnTo>
                  <a:lnTo>
                    <a:pt x="1435862" y="1360322"/>
                  </a:lnTo>
                  <a:lnTo>
                    <a:pt x="1438059" y="1343812"/>
                  </a:lnTo>
                  <a:lnTo>
                    <a:pt x="1439964" y="1343812"/>
                  </a:lnTo>
                  <a:lnTo>
                    <a:pt x="1441424" y="1328572"/>
                  </a:lnTo>
                  <a:lnTo>
                    <a:pt x="1442618" y="1328572"/>
                  </a:lnTo>
                  <a:lnTo>
                    <a:pt x="1444993" y="1312062"/>
                  </a:lnTo>
                  <a:lnTo>
                    <a:pt x="1446174" y="1296822"/>
                  </a:lnTo>
                  <a:lnTo>
                    <a:pt x="1447761" y="1281582"/>
                  </a:lnTo>
                  <a:lnTo>
                    <a:pt x="1450454" y="1249832"/>
                  </a:lnTo>
                  <a:lnTo>
                    <a:pt x="1453896" y="1218082"/>
                  </a:lnTo>
                  <a:lnTo>
                    <a:pt x="1458226" y="1186332"/>
                  </a:lnTo>
                  <a:lnTo>
                    <a:pt x="1463598" y="1154582"/>
                  </a:lnTo>
                  <a:lnTo>
                    <a:pt x="1466253" y="1138072"/>
                  </a:lnTo>
                  <a:lnTo>
                    <a:pt x="1469339" y="1122832"/>
                  </a:lnTo>
                  <a:lnTo>
                    <a:pt x="1472730" y="1107592"/>
                  </a:lnTo>
                  <a:lnTo>
                    <a:pt x="1476273" y="1091082"/>
                  </a:lnTo>
                  <a:lnTo>
                    <a:pt x="1478622" y="1075842"/>
                  </a:lnTo>
                  <a:lnTo>
                    <a:pt x="1480832" y="1075842"/>
                  </a:lnTo>
                  <a:lnTo>
                    <a:pt x="1482737" y="1059332"/>
                  </a:lnTo>
                  <a:lnTo>
                    <a:pt x="1484198" y="1059332"/>
                  </a:lnTo>
                  <a:lnTo>
                    <a:pt x="1486573" y="1044092"/>
                  </a:lnTo>
                  <a:lnTo>
                    <a:pt x="1491322" y="1027582"/>
                  </a:lnTo>
                  <a:lnTo>
                    <a:pt x="1493697" y="1027582"/>
                  </a:lnTo>
                  <a:lnTo>
                    <a:pt x="1504962" y="995832"/>
                  </a:lnTo>
                  <a:lnTo>
                    <a:pt x="1517256" y="964082"/>
                  </a:lnTo>
                  <a:lnTo>
                    <a:pt x="1530451" y="932332"/>
                  </a:lnTo>
                  <a:lnTo>
                    <a:pt x="1544383" y="917092"/>
                  </a:lnTo>
                  <a:lnTo>
                    <a:pt x="1551787" y="901852"/>
                  </a:lnTo>
                  <a:lnTo>
                    <a:pt x="1559636" y="885342"/>
                  </a:lnTo>
                  <a:lnTo>
                    <a:pt x="1567776" y="870102"/>
                  </a:lnTo>
                  <a:lnTo>
                    <a:pt x="1576070" y="853592"/>
                  </a:lnTo>
                  <a:lnTo>
                    <a:pt x="1581759" y="853592"/>
                  </a:lnTo>
                  <a:lnTo>
                    <a:pt x="1592554" y="838352"/>
                  </a:lnTo>
                  <a:lnTo>
                    <a:pt x="1598244" y="821842"/>
                  </a:lnTo>
                  <a:lnTo>
                    <a:pt x="1595069" y="838352"/>
                  </a:lnTo>
                  <a:lnTo>
                    <a:pt x="1592973" y="838352"/>
                  </a:lnTo>
                  <a:lnTo>
                    <a:pt x="1591310" y="853592"/>
                  </a:lnTo>
                  <a:lnTo>
                    <a:pt x="1589951" y="853592"/>
                  </a:lnTo>
                  <a:lnTo>
                    <a:pt x="1588744" y="870102"/>
                  </a:lnTo>
                  <a:lnTo>
                    <a:pt x="1586382" y="885342"/>
                  </a:lnTo>
                  <a:lnTo>
                    <a:pt x="1584185" y="901852"/>
                  </a:lnTo>
                  <a:lnTo>
                    <a:pt x="1582280" y="917092"/>
                  </a:lnTo>
                  <a:lnTo>
                    <a:pt x="1580819" y="932332"/>
                  </a:lnTo>
                  <a:lnTo>
                    <a:pt x="1578711" y="948842"/>
                  </a:lnTo>
                  <a:lnTo>
                    <a:pt x="1574482" y="995832"/>
                  </a:lnTo>
                  <a:lnTo>
                    <a:pt x="1571586" y="1044092"/>
                  </a:lnTo>
                  <a:lnTo>
                    <a:pt x="1571320" y="1059332"/>
                  </a:lnTo>
                  <a:lnTo>
                    <a:pt x="1570647" y="1075842"/>
                  </a:lnTo>
                  <a:lnTo>
                    <a:pt x="1570723" y="1091082"/>
                  </a:lnTo>
                  <a:lnTo>
                    <a:pt x="1571091" y="1107592"/>
                  </a:lnTo>
                  <a:lnTo>
                    <a:pt x="1571320" y="1122832"/>
                  </a:lnTo>
                  <a:lnTo>
                    <a:pt x="1572260" y="1138072"/>
                  </a:lnTo>
                  <a:lnTo>
                    <a:pt x="1573542" y="1169822"/>
                  </a:lnTo>
                  <a:lnTo>
                    <a:pt x="1574482" y="1186332"/>
                  </a:lnTo>
                  <a:lnTo>
                    <a:pt x="1575917" y="1201572"/>
                  </a:lnTo>
                  <a:lnTo>
                    <a:pt x="1579384" y="1233322"/>
                  </a:lnTo>
                  <a:lnTo>
                    <a:pt x="1580819" y="1249832"/>
                  </a:lnTo>
                  <a:lnTo>
                    <a:pt x="1583169" y="1281582"/>
                  </a:lnTo>
                  <a:lnTo>
                    <a:pt x="1585379" y="1312062"/>
                  </a:lnTo>
                  <a:lnTo>
                    <a:pt x="1587284" y="1343812"/>
                  </a:lnTo>
                  <a:lnTo>
                    <a:pt x="1588744" y="1375562"/>
                  </a:lnTo>
                  <a:lnTo>
                    <a:pt x="1589684" y="1392072"/>
                  </a:lnTo>
                  <a:lnTo>
                    <a:pt x="1590967" y="1407312"/>
                  </a:lnTo>
                  <a:lnTo>
                    <a:pt x="1591906" y="1423822"/>
                  </a:lnTo>
                  <a:lnTo>
                    <a:pt x="1593075" y="1439062"/>
                  </a:lnTo>
                  <a:lnTo>
                    <a:pt x="1594078" y="1455572"/>
                  </a:lnTo>
                  <a:lnTo>
                    <a:pt x="1594802" y="1470812"/>
                  </a:lnTo>
                  <a:lnTo>
                    <a:pt x="1595069" y="1487322"/>
                  </a:lnTo>
                  <a:lnTo>
                    <a:pt x="1595043" y="1502562"/>
                  </a:lnTo>
                  <a:lnTo>
                    <a:pt x="1593494" y="1549552"/>
                  </a:lnTo>
                  <a:lnTo>
                    <a:pt x="1587754" y="1597812"/>
                  </a:lnTo>
                  <a:lnTo>
                    <a:pt x="1584363" y="1629562"/>
                  </a:lnTo>
                  <a:lnTo>
                    <a:pt x="1580819" y="1661312"/>
                  </a:lnTo>
                  <a:lnTo>
                    <a:pt x="1578711" y="1676552"/>
                  </a:lnTo>
                  <a:lnTo>
                    <a:pt x="1577060" y="1676552"/>
                  </a:lnTo>
                  <a:lnTo>
                    <a:pt x="1575701" y="1693062"/>
                  </a:lnTo>
                  <a:lnTo>
                    <a:pt x="1569732" y="1771802"/>
                  </a:lnTo>
                  <a:lnTo>
                    <a:pt x="1568818" y="1771802"/>
                  </a:lnTo>
                  <a:lnTo>
                    <a:pt x="1568348" y="1787042"/>
                  </a:lnTo>
                  <a:lnTo>
                    <a:pt x="1568170" y="1787042"/>
                  </a:lnTo>
                  <a:lnTo>
                    <a:pt x="1568145" y="1882292"/>
                  </a:lnTo>
                  <a:lnTo>
                    <a:pt x="1568424" y="1897532"/>
                  </a:lnTo>
                  <a:lnTo>
                    <a:pt x="1568907" y="1908962"/>
                  </a:lnTo>
                  <a:lnTo>
                    <a:pt x="1616964" y="1908962"/>
                  </a:lnTo>
                  <a:lnTo>
                    <a:pt x="1616316" y="1897532"/>
                  </a:lnTo>
                  <a:lnTo>
                    <a:pt x="1615020" y="1867052"/>
                  </a:lnTo>
                  <a:lnTo>
                    <a:pt x="1614081" y="1850542"/>
                  </a:lnTo>
                  <a:lnTo>
                    <a:pt x="1614081" y="1787042"/>
                  </a:lnTo>
                  <a:lnTo>
                    <a:pt x="1614601" y="1771802"/>
                  </a:lnTo>
                  <a:lnTo>
                    <a:pt x="1615859" y="1740052"/>
                  </a:lnTo>
                  <a:lnTo>
                    <a:pt x="1617421" y="1723542"/>
                  </a:lnTo>
                  <a:lnTo>
                    <a:pt x="1618830" y="1693062"/>
                  </a:lnTo>
                  <a:lnTo>
                    <a:pt x="1620418" y="1693062"/>
                  </a:lnTo>
                  <a:lnTo>
                    <a:pt x="1620418" y="1676552"/>
                  </a:lnTo>
                  <a:lnTo>
                    <a:pt x="1622107" y="1661312"/>
                  </a:lnTo>
                  <a:lnTo>
                    <a:pt x="1626654" y="1613052"/>
                  </a:lnTo>
                  <a:lnTo>
                    <a:pt x="1628343" y="1581302"/>
                  </a:lnTo>
                  <a:lnTo>
                    <a:pt x="1630362" y="1549552"/>
                  </a:lnTo>
                  <a:lnTo>
                    <a:pt x="1631505" y="1517802"/>
                  </a:lnTo>
                  <a:lnTo>
                    <a:pt x="1631454" y="1487322"/>
                  </a:lnTo>
                  <a:lnTo>
                    <a:pt x="1629918" y="1455572"/>
                  </a:lnTo>
                  <a:lnTo>
                    <a:pt x="1627568" y="1423822"/>
                  </a:lnTo>
                  <a:lnTo>
                    <a:pt x="1625269" y="1389532"/>
                  </a:lnTo>
                  <a:lnTo>
                    <a:pt x="1623466" y="1360322"/>
                  </a:lnTo>
                  <a:lnTo>
                    <a:pt x="1622005" y="1328572"/>
                  </a:lnTo>
                  <a:lnTo>
                    <a:pt x="1619605" y="1296822"/>
                  </a:lnTo>
                  <a:lnTo>
                    <a:pt x="1617052" y="1265072"/>
                  </a:lnTo>
                  <a:lnTo>
                    <a:pt x="1614208" y="1233322"/>
                  </a:lnTo>
                  <a:lnTo>
                    <a:pt x="1610918" y="1201572"/>
                  </a:lnTo>
                  <a:lnTo>
                    <a:pt x="1609064" y="1186332"/>
                  </a:lnTo>
                  <a:lnTo>
                    <a:pt x="1607947" y="1169822"/>
                  </a:lnTo>
                  <a:lnTo>
                    <a:pt x="1607134" y="1154582"/>
                  </a:lnTo>
                  <a:lnTo>
                    <a:pt x="1606169" y="1138072"/>
                  </a:lnTo>
                  <a:lnTo>
                    <a:pt x="1605000" y="1138072"/>
                  </a:lnTo>
                  <a:lnTo>
                    <a:pt x="1603984" y="1122832"/>
                  </a:lnTo>
                  <a:lnTo>
                    <a:pt x="1603273" y="1107592"/>
                  </a:lnTo>
                  <a:lnTo>
                    <a:pt x="1602994" y="1091082"/>
                  </a:lnTo>
                  <a:lnTo>
                    <a:pt x="1603019" y="1075842"/>
                  </a:lnTo>
                  <a:lnTo>
                    <a:pt x="1603197" y="1059332"/>
                  </a:lnTo>
                  <a:lnTo>
                    <a:pt x="1603667" y="1059332"/>
                  </a:lnTo>
                  <a:lnTo>
                    <a:pt x="1604581" y="1044092"/>
                  </a:lnTo>
                  <a:lnTo>
                    <a:pt x="1604822" y="1044092"/>
                  </a:lnTo>
                  <a:lnTo>
                    <a:pt x="1605915" y="1012342"/>
                  </a:lnTo>
                  <a:lnTo>
                    <a:pt x="1606169" y="1012342"/>
                  </a:lnTo>
                  <a:lnTo>
                    <a:pt x="1607870" y="980592"/>
                  </a:lnTo>
                  <a:lnTo>
                    <a:pt x="1610321" y="964082"/>
                  </a:lnTo>
                  <a:lnTo>
                    <a:pt x="1613065" y="932332"/>
                  </a:lnTo>
                  <a:lnTo>
                    <a:pt x="1615668" y="917092"/>
                  </a:lnTo>
                  <a:lnTo>
                    <a:pt x="1617103" y="901852"/>
                  </a:lnTo>
                  <a:lnTo>
                    <a:pt x="1620570" y="885342"/>
                  </a:lnTo>
                  <a:lnTo>
                    <a:pt x="1622005" y="870102"/>
                  </a:lnTo>
                  <a:lnTo>
                    <a:pt x="1624152" y="853592"/>
                  </a:lnTo>
                  <a:lnTo>
                    <a:pt x="1626158" y="853592"/>
                  </a:lnTo>
                  <a:lnTo>
                    <a:pt x="1628457" y="838352"/>
                  </a:lnTo>
                  <a:lnTo>
                    <a:pt x="1631505" y="821842"/>
                  </a:lnTo>
                  <a:lnTo>
                    <a:pt x="1634159" y="821842"/>
                  </a:lnTo>
                  <a:lnTo>
                    <a:pt x="1637245" y="806602"/>
                  </a:lnTo>
                  <a:lnTo>
                    <a:pt x="1640636" y="806602"/>
                  </a:lnTo>
                  <a:lnTo>
                    <a:pt x="1644180" y="790092"/>
                  </a:lnTo>
                  <a:lnTo>
                    <a:pt x="1648929" y="821842"/>
                  </a:lnTo>
                  <a:lnTo>
                    <a:pt x="1653705" y="838352"/>
                  </a:lnTo>
                  <a:lnTo>
                    <a:pt x="1658632" y="853592"/>
                  </a:lnTo>
                  <a:lnTo>
                    <a:pt x="1663852" y="870102"/>
                  </a:lnTo>
                  <a:lnTo>
                    <a:pt x="1669529" y="885342"/>
                  </a:lnTo>
                  <a:lnTo>
                    <a:pt x="1675485" y="901852"/>
                  </a:lnTo>
                  <a:lnTo>
                    <a:pt x="1681607" y="917092"/>
                  </a:lnTo>
                  <a:lnTo>
                    <a:pt x="1688007" y="932332"/>
                  </a:lnTo>
                  <a:lnTo>
                    <a:pt x="1694865" y="964082"/>
                  </a:lnTo>
                  <a:lnTo>
                    <a:pt x="1698675" y="964082"/>
                  </a:lnTo>
                  <a:lnTo>
                    <a:pt x="1702790" y="980592"/>
                  </a:lnTo>
                  <a:lnTo>
                    <a:pt x="1706892" y="980592"/>
                  </a:lnTo>
                  <a:lnTo>
                    <a:pt x="1710702" y="995832"/>
                  </a:lnTo>
                  <a:lnTo>
                    <a:pt x="1724964" y="1027582"/>
                  </a:lnTo>
                  <a:lnTo>
                    <a:pt x="1729473" y="1044092"/>
                  </a:lnTo>
                  <a:lnTo>
                    <a:pt x="1737880" y="1059332"/>
                  </a:lnTo>
                  <a:lnTo>
                    <a:pt x="1742389" y="1059332"/>
                  </a:lnTo>
                  <a:lnTo>
                    <a:pt x="1747393" y="1075842"/>
                  </a:lnTo>
                  <a:lnTo>
                    <a:pt x="1757984" y="1091082"/>
                  </a:lnTo>
                  <a:lnTo>
                    <a:pt x="1762975" y="1107592"/>
                  </a:lnTo>
                  <a:lnTo>
                    <a:pt x="1767738" y="1107592"/>
                  </a:lnTo>
                  <a:lnTo>
                    <a:pt x="1769313" y="1122832"/>
                  </a:lnTo>
                  <a:lnTo>
                    <a:pt x="1770900" y="1122832"/>
                  </a:lnTo>
                  <a:lnTo>
                    <a:pt x="1793621" y="1169822"/>
                  </a:lnTo>
                  <a:lnTo>
                    <a:pt x="1800999" y="1186332"/>
                  </a:lnTo>
                  <a:lnTo>
                    <a:pt x="1815249" y="1218082"/>
                  </a:lnTo>
                  <a:lnTo>
                    <a:pt x="1819033" y="1233322"/>
                  </a:lnTo>
                  <a:lnTo>
                    <a:pt x="1822970" y="1233322"/>
                  </a:lnTo>
                  <a:lnTo>
                    <a:pt x="1826615" y="1249832"/>
                  </a:lnTo>
                  <a:lnTo>
                    <a:pt x="1829511" y="1249832"/>
                  </a:lnTo>
                  <a:lnTo>
                    <a:pt x="1835429" y="1265072"/>
                  </a:lnTo>
                  <a:lnTo>
                    <a:pt x="1841195" y="1281582"/>
                  </a:lnTo>
                  <a:lnTo>
                    <a:pt x="1846656" y="1312062"/>
                  </a:lnTo>
                  <a:lnTo>
                    <a:pt x="1851685" y="1328572"/>
                  </a:lnTo>
                  <a:lnTo>
                    <a:pt x="1857349" y="1343812"/>
                  </a:lnTo>
                  <a:lnTo>
                    <a:pt x="1862569" y="1360322"/>
                  </a:lnTo>
                  <a:lnTo>
                    <a:pt x="1867496" y="1375562"/>
                  </a:lnTo>
                  <a:lnTo>
                    <a:pt x="1872272" y="1392072"/>
                  </a:lnTo>
                  <a:lnTo>
                    <a:pt x="1874405" y="1407312"/>
                  </a:lnTo>
                  <a:lnTo>
                    <a:pt x="1878063" y="1423822"/>
                  </a:lnTo>
                  <a:lnTo>
                    <a:pt x="1882305" y="1455572"/>
                  </a:lnTo>
                  <a:lnTo>
                    <a:pt x="1883956" y="1470812"/>
                  </a:lnTo>
                  <a:lnTo>
                    <a:pt x="1885315" y="1470812"/>
                  </a:lnTo>
                  <a:lnTo>
                    <a:pt x="1886534" y="1487322"/>
                  </a:lnTo>
                  <a:lnTo>
                    <a:pt x="1887689" y="1502562"/>
                  </a:lnTo>
                  <a:lnTo>
                    <a:pt x="1888705" y="1517802"/>
                  </a:lnTo>
                  <a:lnTo>
                    <a:pt x="1889429" y="1517802"/>
                  </a:lnTo>
                  <a:lnTo>
                    <a:pt x="1889696" y="1534312"/>
                  </a:lnTo>
                  <a:lnTo>
                    <a:pt x="1890610" y="1549552"/>
                  </a:lnTo>
                  <a:lnTo>
                    <a:pt x="1891080" y="1566062"/>
                  </a:lnTo>
                  <a:lnTo>
                    <a:pt x="1891258" y="1566062"/>
                  </a:lnTo>
                  <a:lnTo>
                    <a:pt x="1891284" y="1581302"/>
                  </a:lnTo>
                  <a:lnTo>
                    <a:pt x="1886216" y="1613052"/>
                  </a:lnTo>
                  <a:lnTo>
                    <a:pt x="1880400" y="1644802"/>
                  </a:lnTo>
                  <a:lnTo>
                    <a:pt x="1873681" y="1676552"/>
                  </a:lnTo>
                  <a:lnTo>
                    <a:pt x="1865934" y="1693062"/>
                  </a:lnTo>
                  <a:lnTo>
                    <a:pt x="1864360" y="1708302"/>
                  </a:lnTo>
                  <a:lnTo>
                    <a:pt x="1861185" y="1708302"/>
                  </a:lnTo>
                  <a:lnTo>
                    <a:pt x="1859610" y="1723542"/>
                  </a:lnTo>
                  <a:lnTo>
                    <a:pt x="1859127" y="1725206"/>
                  </a:lnTo>
                  <a:lnTo>
                    <a:pt x="1858022" y="1726311"/>
                  </a:lnTo>
                  <a:lnTo>
                    <a:pt x="1858022" y="1727885"/>
                  </a:lnTo>
                  <a:lnTo>
                    <a:pt x="1858479" y="1727428"/>
                  </a:lnTo>
                  <a:lnTo>
                    <a:pt x="1854847" y="1740052"/>
                  </a:lnTo>
                  <a:lnTo>
                    <a:pt x="1845348" y="1755292"/>
                  </a:lnTo>
                  <a:lnTo>
                    <a:pt x="1840598" y="1771802"/>
                  </a:lnTo>
                  <a:lnTo>
                    <a:pt x="1837283" y="1787042"/>
                  </a:lnTo>
                  <a:lnTo>
                    <a:pt x="1831238" y="1803552"/>
                  </a:lnTo>
                  <a:lnTo>
                    <a:pt x="1827923" y="1803552"/>
                  </a:lnTo>
                  <a:lnTo>
                    <a:pt x="1824355" y="1818792"/>
                  </a:lnTo>
                  <a:lnTo>
                    <a:pt x="1820799" y="1818792"/>
                  </a:lnTo>
                  <a:lnTo>
                    <a:pt x="1817230" y="1835302"/>
                  </a:lnTo>
                  <a:lnTo>
                    <a:pt x="1813674" y="1835302"/>
                  </a:lnTo>
                  <a:lnTo>
                    <a:pt x="1806270" y="1850542"/>
                  </a:lnTo>
                  <a:lnTo>
                    <a:pt x="1798421" y="1867052"/>
                  </a:lnTo>
                  <a:lnTo>
                    <a:pt x="1790280" y="1897532"/>
                  </a:lnTo>
                  <a:lnTo>
                    <a:pt x="1784591" y="1908962"/>
                  </a:lnTo>
                  <a:lnTo>
                    <a:pt x="1856905" y="1908962"/>
                  </a:lnTo>
                  <a:lnTo>
                    <a:pt x="1862772" y="1897532"/>
                  </a:lnTo>
                  <a:lnTo>
                    <a:pt x="1867281" y="1882292"/>
                  </a:lnTo>
                  <a:lnTo>
                    <a:pt x="1875688" y="1867052"/>
                  </a:lnTo>
                  <a:lnTo>
                    <a:pt x="1880196" y="1867052"/>
                  </a:lnTo>
                  <a:lnTo>
                    <a:pt x="1884006" y="1850542"/>
                  </a:lnTo>
                  <a:lnTo>
                    <a:pt x="1892223" y="1835302"/>
                  </a:lnTo>
                  <a:lnTo>
                    <a:pt x="1896033" y="1835302"/>
                  </a:lnTo>
                  <a:lnTo>
                    <a:pt x="1910295" y="1803552"/>
                  </a:lnTo>
                  <a:lnTo>
                    <a:pt x="1913864" y="1787042"/>
                  </a:lnTo>
                  <a:lnTo>
                    <a:pt x="1920989" y="1771802"/>
                  </a:lnTo>
                  <a:lnTo>
                    <a:pt x="1924545" y="1755292"/>
                  </a:lnTo>
                  <a:lnTo>
                    <a:pt x="1931657" y="1740052"/>
                  </a:lnTo>
                  <a:lnTo>
                    <a:pt x="1938604" y="1723542"/>
                  </a:lnTo>
                  <a:lnTo>
                    <a:pt x="1960981" y="1661312"/>
                  </a:lnTo>
                  <a:lnTo>
                    <a:pt x="1964740" y="1629562"/>
                  </a:lnTo>
                  <a:lnTo>
                    <a:pt x="1966099" y="1629562"/>
                  </a:lnTo>
                  <a:lnTo>
                    <a:pt x="1967318" y="1613052"/>
                  </a:lnTo>
                  <a:lnTo>
                    <a:pt x="1969173" y="1613052"/>
                  </a:lnTo>
                  <a:lnTo>
                    <a:pt x="1970290" y="1597812"/>
                  </a:lnTo>
                  <a:lnTo>
                    <a:pt x="1971103" y="1581302"/>
                  </a:lnTo>
                  <a:lnTo>
                    <a:pt x="1972068" y="1581302"/>
                  </a:lnTo>
                  <a:close/>
                </a:path>
              </a:pathLst>
            </a:custGeom>
            <a:solidFill>
              <a:srgbClr val="2E38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1326" rIns="0" bIns="0" rtlCol="0">
            <a:spAutoFit/>
          </a:bodyPr>
          <a:lstStyle/>
          <a:p>
            <a:pPr marL="1168400">
              <a:lnSpc>
                <a:spcPct val="100000"/>
              </a:lnSpc>
              <a:spcBef>
                <a:spcPts val="100"/>
              </a:spcBef>
            </a:pPr>
            <a:r>
              <a:rPr sz="3800" spc="-290" dirty="0">
                <a:solidFill>
                  <a:srgbClr val="FFFFFF"/>
                </a:solidFill>
                <a:latin typeface="Arial Black"/>
                <a:cs typeface="Arial Black"/>
              </a:rPr>
              <a:t>Three</a:t>
            </a:r>
            <a:r>
              <a:rPr sz="3800" spc="-3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800" spc="-350" dirty="0">
                <a:solidFill>
                  <a:srgbClr val="FFFFFF"/>
                </a:solidFill>
                <a:latin typeface="Arial Black"/>
                <a:cs typeface="Arial Black"/>
              </a:rPr>
              <a:t>Issues</a:t>
            </a:r>
            <a:r>
              <a:rPr sz="380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800" spc="-265" dirty="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sz="380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800" spc="-310" dirty="0">
                <a:solidFill>
                  <a:srgbClr val="FFFFFF"/>
                </a:solidFill>
                <a:latin typeface="Arial Black"/>
                <a:cs typeface="Arial Black"/>
              </a:rPr>
              <a:t>Using</a:t>
            </a:r>
            <a:r>
              <a:rPr sz="380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800" spc="-315" dirty="0">
                <a:solidFill>
                  <a:srgbClr val="FFFFFF"/>
                </a:solidFill>
                <a:latin typeface="Arial Black"/>
                <a:cs typeface="Arial Black"/>
              </a:rPr>
              <a:t>ChatGPT</a:t>
            </a:r>
            <a:endParaRPr sz="3800">
              <a:latin typeface="Arial Black"/>
              <a:cs typeface="Arial Blac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07657" y="325583"/>
            <a:ext cx="17059275" cy="8569960"/>
            <a:chOff x="1107657" y="325583"/>
            <a:chExt cx="17059275" cy="8569960"/>
          </a:xfrm>
        </p:grpSpPr>
        <p:sp>
          <p:nvSpPr>
            <p:cNvPr id="13" name="object 13"/>
            <p:cNvSpPr/>
            <p:nvPr/>
          </p:nvSpPr>
          <p:spPr>
            <a:xfrm>
              <a:off x="1145722" y="2669428"/>
              <a:ext cx="4269740" cy="6187440"/>
            </a:xfrm>
            <a:custGeom>
              <a:avLst/>
              <a:gdLst/>
              <a:ahLst/>
              <a:cxnLst/>
              <a:rect l="l" t="t" r="r" b="b"/>
              <a:pathLst>
                <a:path w="4269740" h="6187440">
                  <a:moveTo>
                    <a:pt x="4269283" y="6187126"/>
                  </a:moveTo>
                  <a:lnTo>
                    <a:pt x="0" y="6187126"/>
                  </a:lnTo>
                  <a:lnTo>
                    <a:pt x="0" y="0"/>
                  </a:lnTo>
                  <a:lnTo>
                    <a:pt x="4269283" y="0"/>
                  </a:lnTo>
                  <a:lnTo>
                    <a:pt x="4269283" y="6187126"/>
                  </a:lnTo>
                  <a:close/>
                </a:path>
              </a:pathLst>
            </a:custGeom>
            <a:solidFill>
              <a:srgbClr val="8EC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45757" y="2669429"/>
              <a:ext cx="4267200" cy="6181725"/>
            </a:xfrm>
            <a:custGeom>
              <a:avLst/>
              <a:gdLst/>
              <a:ahLst/>
              <a:cxnLst/>
              <a:rect l="l" t="t" r="r" b="b"/>
              <a:pathLst>
                <a:path w="4267200" h="6181725">
                  <a:moveTo>
                    <a:pt x="0" y="6181724"/>
                  </a:moveTo>
                  <a:lnTo>
                    <a:pt x="0" y="0"/>
                  </a:lnTo>
                  <a:lnTo>
                    <a:pt x="4267164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20960" y="2675507"/>
              <a:ext cx="4532630" cy="6179185"/>
            </a:xfrm>
            <a:custGeom>
              <a:avLst/>
              <a:gdLst/>
              <a:ahLst/>
              <a:cxnLst/>
              <a:rect l="l" t="t" r="r" b="b"/>
              <a:pathLst>
                <a:path w="4532630" h="6179184">
                  <a:moveTo>
                    <a:pt x="4532213" y="6178681"/>
                  </a:moveTo>
                  <a:lnTo>
                    <a:pt x="0" y="6178681"/>
                  </a:lnTo>
                  <a:lnTo>
                    <a:pt x="0" y="0"/>
                  </a:lnTo>
                  <a:lnTo>
                    <a:pt x="4532213" y="0"/>
                  </a:lnTo>
                  <a:lnTo>
                    <a:pt x="4532213" y="6178681"/>
                  </a:lnTo>
                  <a:close/>
                </a:path>
              </a:pathLst>
            </a:custGeom>
            <a:solidFill>
              <a:srgbClr val="8EC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20960" y="2675525"/>
              <a:ext cx="4532630" cy="6181725"/>
            </a:xfrm>
            <a:custGeom>
              <a:avLst/>
              <a:gdLst/>
              <a:ahLst/>
              <a:cxnLst/>
              <a:rect l="l" t="t" r="r" b="b"/>
              <a:pathLst>
                <a:path w="4532630" h="6181725">
                  <a:moveTo>
                    <a:pt x="0" y="6181707"/>
                  </a:moveTo>
                  <a:lnTo>
                    <a:pt x="0" y="0"/>
                  </a:lnTo>
                  <a:lnTo>
                    <a:pt x="4532113" y="0"/>
                  </a:lnTo>
                  <a:lnTo>
                    <a:pt x="4532113" y="6181707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91349" y="2669428"/>
              <a:ext cx="4220210" cy="6181725"/>
            </a:xfrm>
            <a:custGeom>
              <a:avLst/>
              <a:gdLst/>
              <a:ahLst/>
              <a:cxnLst/>
              <a:rect l="l" t="t" r="r" b="b"/>
              <a:pathLst>
                <a:path w="4220209" h="6181725">
                  <a:moveTo>
                    <a:pt x="4219909" y="6181507"/>
                  </a:moveTo>
                  <a:lnTo>
                    <a:pt x="0" y="6181507"/>
                  </a:lnTo>
                  <a:lnTo>
                    <a:pt x="0" y="0"/>
                  </a:lnTo>
                  <a:lnTo>
                    <a:pt x="4219909" y="0"/>
                  </a:lnTo>
                  <a:lnTo>
                    <a:pt x="4219909" y="6181507"/>
                  </a:lnTo>
                  <a:close/>
                </a:path>
              </a:pathLst>
            </a:custGeom>
            <a:solidFill>
              <a:srgbClr val="8EC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91366" y="2669429"/>
              <a:ext cx="4219575" cy="6181725"/>
            </a:xfrm>
            <a:custGeom>
              <a:avLst/>
              <a:gdLst/>
              <a:ahLst/>
              <a:cxnLst/>
              <a:rect l="l" t="t" r="r" b="b"/>
              <a:pathLst>
                <a:path w="4219575" h="6181725">
                  <a:moveTo>
                    <a:pt x="0" y="6181724"/>
                  </a:moveTo>
                  <a:lnTo>
                    <a:pt x="0" y="0"/>
                  </a:lnTo>
                  <a:lnTo>
                    <a:pt x="4219558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71035" y="325583"/>
              <a:ext cx="3495674" cy="24669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83857" y="2860499"/>
            <a:ext cx="4231640" cy="529717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527050" marR="557530" algn="ctr">
              <a:lnSpc>
                <a:spcPts val="4130"/>
              </a:lnSpc>
              <a:spcBef>
                <a:spcPts val="445"/>
              </a:spcBef>
            </a:pPr>
            <a:r>
              <a:rPr sz="3650" b="1" spc="-55" dirty="0">
                <a:latin typeface="Times New Roman"/>
                <a:cs typeface="Times New Roman"/>
              </a:rPr>
              <a:t>Tedious</a:t>
            </a:r>
            <a:r>
              <a:rPr sz="3650" b="1" spc="-175" dirty="0">
                <a:latin typeface="Times New Roman"/>
                <a:cs typeface="Times New Roman"/>
              </a:rPr>
              <a:t> </a:t>
            </a:r>
            <a:r>
              <a:rPr sz="3650" b="1" spc="-45" dirty="0">
                <a:latin typeface="Times New Roman"/>
                <a:cs typeface="Times New Roman"/>
              </a:rPr>
              <a:t>Manual </a:t>
            </a:r>
            <a:r>
              <a:rPr sz="3650" b="1" spc="-10" dirty="0">
                <a:latin typeface="Times New Roman"/>
                <a:cs typeface="Times New Roman"/>
              </a:rPr>
              <a:t>Input:</a:t>
            </a:r>
            <a:endParaRPr sz="3650">
              <a:latin typeface="Times New Roman"/>
              <a:cs typeface="Times New Roman"/>
            </a:endParaRPr>
          </a:p>
          <a:p>
            <a:pPr marR="30480" algn="ctr">
              <a:lnSpc>
                <a:spcPts val="3895"/>
              </a:lnSpc>
            </a:pPr>
            <a:r>
              <a:rPr sz="3650" spc="75" dirty="0">
                <a:latin typeface="Times New Roman"/>
                <a:cs typeface="Times New Roman"/>
              </a:rPr>
              <a:t>Analysts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70" dirty="0">
                <a:latin typeface="Times New Roman"/>
                <a:cs typeface="Times New Roman"/>
              </a:rPr>
              <a:t>need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165" dirty="0">
                <a:latin typeface="Times New Roman"/>
                <a:cs typeface="Times New Roman"/>
              </a:rPr>
              <a:t>to</a:t>
            </a:r>
            <a:endParaRPr sz="3650">
              <a:latin typeface="Times New Roman"/>
              <a:cs typeface="Times New Roman"/>
            </a:endParaRPr>
          </a:p>
          <a:p>
            <a:pPr marL="85090" marR="116205" algn="ctr">
              <a:lnSpc>
                <a:spcPts val="4130"/>
              </a:lnSpc>
              <a:spcBef>
                <a:spcPts val="190"/>
              </a:spcBef>
            </a:pPr>
            <a:r>
              <a:rPr sz="3650" spc="75" dirty="0">
                <a:latin typeface="Times New Roman"/>
                <a:cs typeface="Times New Roman"/>
              </a:rPr>
              <a:t>copy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180" dirty="0">
                <a:latin typeface="Times New Roman"/>
                <a:cs typeface="Times New Roman"/>
              </a:rPr>
              <a:t>and</a:t>
            </a:r>
            <a:r>
              <a:rPr sz="3650" spc="10" dirty="0">
                <a:latin typeface="Times New Roman"/>
                <a:cs typeface="Times New Roman"/>
              </a:rPr>
              <a:t> </a:t>
            </a:r>
            <a:r>
              <a:rPr sz="3650" spc="75" dirty="0">
                <a:latin typeface="Times New Roman"/>
                <a:cs typeface="Times New Roman"/>
              </a:rPr>
              <a:t>paste </a:t>
            </a:r>
            <a:r>
              <a:rPr sz="3650" spc="45" dirty="0">
                <a:latin typeface="Times New Roman"/>
                <a:cs typeface="Times New Roman"/>
              </a:rPr>
              <a:t>articles</a:t>
            </a:r>
            <a:r>
              <a:rPr sz="3650" spc="25" dirty="0">
                <a:latin typeface="Times New Roman"/>
                <a:cs typeface="Times New Roman"/>
              </a:rPr>
              <a:t> </a:t>
            </a:r>
            <a:r>
              <a:rPr sz="3650" spc="110" dirty="0">
                <a:latin typeface="Times New Roman"/>
                <a:cs typeface="Times New Roman"/>
              </a:rPr>
              <a:t>into </a:t>
            </a:r>
            <a:r>
              <a:rPr sz="3650" spc="185" dirty="0">
                <a:latin typeface="Times New Roman"/>
                <a:cs typeface="Times New Roman"/>
              </a:rPr>
              <a:t>ChatGPT,</a:t>
            </a:r>
            <a:r>
              <a:rPr sz="3650" dirty="0">
                <a:latin typeface="Times New Roman"/>
                <a:cs typeface="Times New Roman"/>
              </a:rPr>
              <a:t> </a:t>
            </a:r>
            <a:r>
              <a:rPr sz="3650" spc="50" dirty="0">
                <a:latin typeface="Times New Roman"/>
                <a:cs typeface="Times New Roman"/>
              </a:rPr>
              <a:t>which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-25" dirty="0">
                <a:latin typeface="Times New Roman"/>
                <a:cs typeface="Times New Roman"/>
              </a:rPr>
              <a:t>is </a:t>
            </a:r>
            <a:r>
              <a:rPr sz="3650" spc="50" dirty="0">
                <a:latin typeface="Times New Roman"/>
                <a:cs typeface="Times New Roman"/>
              </a:rPr>
              <a:t>time-</a:t>
            </a:r>
            <a:r>
              <a:rPr sz="3650" spc="80" dirty="0">
                <a:latin typeface="Times New Roman"/>
                <a:cs typeface="Times New Roman"/>
              </a:rPr>
              <a:t>consuming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155" dirty="0">
                <a:latin typeface="Times New Roman"/>
                <a:cs typeface="Times New Roman"/>
              </a:rPr>
              <a:t>and </a:t>
            </a:r>
            <a:r>
              <a:rPr sz="3650" dirty="0">
                <a:latin typeface="Times New Roman"/>
                <a:cs typeface="Times New Roman"/>
              </a:rPr>
              <a:t>inefficient</a:t>
            </a:r>
            <a:r>
              <a:rPr sz="3650" spc="315" dirty="0">
                <a:latin typeface="Times New Roman"/>
                <a:cs typeface="Times New Roman"/>
              </a:rPr>
              <a:t> </a:t>
            </a:r>
            <a:r>
              <a:rPr sz="3650" spc="90" dirty="0">
                <a:latin typeface="Times New Roman"/>
                <a:cs typeface="Times New Roman"/>
              </a:rPr>
              <a:t>for </a:t>
            </a:r>
            <a:r>
              <a:rPr sz="3650" spc="100" dirty="0">
                <a:latin typeface="Times New Roman"/>
                <a:cs typeface="Times New Roman"/>
              </a:rPr>
              <a:t>handling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-10" dirty="0">
                <a:latin typeface="Times New Roman"/>
                <a:cs typeface="Times New Roman"/>
              </a:rPr>
              <a:t>extensive </a:t>
            </a:r>
            <a:r>
              <a:rPr sz="3650" spc="60" dirty="0">
                <a:latin typeface="Times New Roman"/>
                <a:cs typeface="Times New Roman"/>
              </a:rPr>
              <a:t>research.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59060" y="2766930"/>
            <a:ext cx="4456430" cy="582104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53390" marR="445770" algn="ctr">
              <a:lnSpc>
                <a:spcPts val="4130"/>
              </a:lnSpc>
              <a:spcBef>
                <a:spcPts val="400"/>
              </a:spcBef>
            </a:pPr>
            <a:r>
              <a:rPr sz="3650" b="1" spc="75" dirty="0">
                <a:latin typeface="Times New Roman"/>
                <a:cs typeface="Times New Roman"/>
              </a:rPr>
              <a:t>No</a:t>
            </a:r>
            <a:r>
              <a:rPr sz="3650" b="1" spc="-5" dirty="0">
                <a:latin typeface="Times New Roman"/>
                <a:cs typeface="Times New Roman"/>
              </a:rPr>
              <a:t> </a:t>
            </a:r>
            <a:r>
              <a:rPr sz="3650" b="1" spc="-10" dirty="0">
                <a:latin typeface="Times New Roman"/>
                <a:cs typeface="Times New Roman"/>
              </a:rPr>
              <a:t>Aggregate </a:t>
            </a:r>
            <a:r>
              <a:rPr sz="3650" b="1" spc="-100" dirty="0">
                <a:latin typeface="Times New Roman"/>
                <a:cs typeface="Times New Roman"/>
              </a:rPr>
              <a:t>Knowledge</a:t>
            </a:r>
            <a:r>
              <a:rPr sz="3650" b="1" spc="-85" dirty="0">
                <a:latin typeface="Times New Roman"/>
                <a:cs typeface="Times New Roman"/>
              </a:rPr>
              <a:t> </a:t>
            </a:r>
            <a:r>
              <a:rPr sz="3650" b="1" spc="-10" dirty="0">
                <a:latin typeface="Times New Roman"/>
                <a:cs typeface="Times New Roman"/>
              </a:rPr>
              <a:t>Base: </a:t>
            </a:r>
            <a:r>
              <a:rPr sz="3650" spc="200" dirty="0">
                <a:latin typeface="Times New Roman"/>
                <a:cs typeface="Times New Roman"/>
              </a:rPr>
              <a:t>ChatGPT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135" dirty="0">
                <a:latin typeface="Times New Roman"/>
                <a:cs typeface="Times New Roman"/>
              </a:rPr>
              <a:t>cannot </a:t>
            </a:r>
            <a:r>
              <a:rPr sz="3650" spc="125" dirty="0">
                <a:latin typeface="Times New Roman"/>
                <a:cs typeface="Times New Roman"/>
              </a:rPr>
              <a:t>maintain</a:t>
            </a:r>
            <a:r>
              <a:rPr sz="3650" spc="-5" dirty="0">
                <a:latin typeface="Times New Roman"/>
                <a:cs typeface="Times New Roman"/>
              </a:rPr>
              <a:t> </a:t>
            </a:r>
            <a:r>
              <a:rPr sz="3650" spc="145" dirty="0">
                <a:latin typeface="Times New Roman"/>
                <a:cs typeface="Times New Roman"/>
              </a:rPr>
              <a:t>a </a:t>
            </a:r>
            <a:r>
              <a:rPr sz="3650" spc="50" dirty="0">
                <a:latin typeface="Times New Roman"/>
                <a:cs typeface="Times New Roman"/>
              </a:rPr>
              <a:t>comprehensive </a:t>
            </a:r>
            <a:r>
              <a:rPr sz="3650" spc="60" dirty="0">
                <a:latin typeface="Times New Roman"/>
                <a:cs typeface="Times New Roman"/>
              </a:rPr>
              <a:t>knowledge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60" dirty="0">
                <a:latin typeface="Times New Roman"/>
                <a:cs typeface="Times New Roman"/>
              </a:rPr>
              <a:t>base, </a:t>
            </a:r>
            <a:r>
              <a:rPr sz="3650" spc="105" dirty="0">
                <a:latin typeface="Times New Roman"/>
                <a:cs typeface="Times New Roman"/>
              </a:rPr>
              <a:t>making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80" dirty="0">
                <a:latin typeface="Times New Roman"/>
                <a:cs typeface="Times New Roman"/>
              </a:rPr>
              <a:t>it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-10" dirty="0">
                <a:latin typeface="Times New Roman"/>
                <a:cs typeface="Times New Roman"/>
              </a:rPr>
              <a:t>difficult </a:t>
            </a:r>
            <a:r>
              <a:rPr sz="3650" spc="114" dirty="0">
                <a:latin typeface="Times New Roman"/>
                <a:cs typeface="Times New Roman"/>
              </a:rPr>
              <a:t>for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80" dirty="0">
                <a:latin typeface="Times New Roman"/>
                <a:cs typeface="Times New Roman"/>
              </a:rPr>
              <a:t>analysts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165" dirty="0">
                <a:latin typeface="Times New Roman"/>
                <a:cs typeface="Times New Roman"/>
              </a:rPr>
              <a:t>to </a:t>
            </a:r>
            <a:r>
              <a:rPr sz="3650" spc="75" dirty="0">
                <a:latin typeface="Times New Roman"/>
                <a:cs typeface="Times New Roman"/>
              </a:rPr>
              <a:t>locate</a:t>
            </a:r>
            <a:r>
              <a:rPr sz="3650" dirty="0">
                <a:latin typeface="Times New Roman"/>
                <a:cs typeface="Times New Roman"/>
              </a:rPr>
              <a:t> </a:t>
            </a:r>
            <a:r>
              <a:rPr sz="3650" spc="45" dirty="0">
                <a:latin typeface="Times New Roman"/>
                <a:cs typeface="Times New Roman"/>
              </a:rPr>
              <a:t>responses </a:t>
            </a:r>
            <a:r>
              <a:rPr sz="3650" dirty="0">
                <a:latin typeface="Times New Roman"/>
                <a:cs typeface="Times New Roman"/>
              </a:rPr>
              <a:t>effectively</a:t>
            </a:r>
            <a:r>
              <a:rPr sz="3650" spc="-45" dirty="0">
                <a:latin typeface="Times New Roman"/>
                <a:cs typeface="Times New Roman"/>
              </a:rPr>
              <a:t> </a:t>
            </a:r>
            <a:r>
              <a:rPr sz="3650" spc="60" dirty="0">
                <a:latin typeface="Times New Roman"/>
                <a:cs typeface="Times New Roman"/>
              </a:rPr>
              <a:t>across </a:t>
            </a:r>
            <a:r>
              <a:rPr sz="3650" spc="65" dirty="0">
                <a:latin typeface="Times New Roman"/>
                <a:cs typeface="Times New Roman"/>
              </a:rPr>
              <a:t>multiple</a:t>
            </a:r>
            <a:r>
              <a:rPr sz="3650" spc="25" dirty="0">
                <a:latin typeface="Times New Roman"/>
                <a:cs typeface="Times New Roman"/>
              </a:rPr>
              <a:t> </a:t>
            </a:r>
            <a:r>
              <a:rPr sz="3650" spc="40" dirty="0">
                <a:latin typeface="Times New Roman"/>
                <a:cs typeface="Times New Roman"/>
              </a:rPr>
              <a:t>articles.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87629" y="2967172"/>
            <a:ext cx="3719195" cy="58210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065" marR="5080" indent="-635" algn="ctr">
              <a:lnSpc>
                <a:spcPts val="4120"/>
              </a:lnSpc>
              <a:spcBef>
                <a:spcPts val="455"/>
              </a:spcBef>
            </a:pPr>
            <a:r>
              <a:rPr sz="3650" b="1" spc="-25" dirty="0">
                <a:latin typeface="Times New Roman"/>
                <a:cs typeface="Times New Roman"/>
              </a:rPr>
              <a:t>Token</a:t>
            </a:r>
            <a:r>
              <a:rPr sz="3650" b="1" spc="-180" dirty="0">
                <a:latin typeface="Times New Roman"/>
                <a:cs typeface="Times New Roman"/>
              </a:rPr>
              <a:t> </a:t>
            </a:r>
            <a:r>
              <a:rPr sz="3650" b="1" spc="-10" dirty="0">
                <a:latin typeface="Times New Roman"/>
                <a:cs typeface="Times New Roman"/>
              </a:rPr>
              <a:t>Limit Constraints: </a:t>
            </a:r>
            <a:r>
              <a:rPr sz="3650" spc="200" dirty="0">
                <a:latin typeface="Times New Roman"/>
                <a:cs typeface="Times New Roman"/>
              </a:rPr>
              <a:t>ChatGPT</a:t>
            </a:r>
            <a:r>
              <a:rPr sz="3650" spc="20" dirty="0">
                <a:latin typeface="Times New Roman"/>
                <a:cs typeface="Times New Roman"/>
              </a:rPr>
              <a:t> </a:t>
            </a:r>
            <a:r>
              <a:rPr sz="3650" spc="-10" dirty="0">
                <a:latin typeface="Times New Roman"/>
                <a:cs typeface="Times New Roman"/>
              </a:rPr>
              <a:t>enforces </a:t>
            </a:r>
            <a:r>
              <a:rPr sz="3650" spc="75" dirty="0">
                <a:latin typeface="Times New Roman"/>
                <a:cs typeface="Times New Roman"/>
              </a:rPr>
              <a:t>strict</a:t>
            </a:r>
            <a:r>
              <a:rPr sz="3650" spc="15" dirty="0">
                <a:latin typeface="Times New Roman"/>
                <a:cs typeface="Times New Roman"/>
              </a:rPr>
              <a:t> </a:t>
            </a:r>
            <a:r>
              <a:rPr sz="3650" spc="135" dirty="0">
                <a:latin typeface="Times New Roman"/>
                <a:cs typeface="Times New Roman"/>
              </a:rPr>
              <a:t>token</a:t>
            </a:r>
            <a:r>
              <a:rPr sz="3650" spc="15" dirty="0">
                <a:latin typeface="Times New Roman"/>
                <a:cs typeface="Times New Roman"/>
              </a:rPr>
              <a:t> </a:t>
            </a:r>
            <a:r>
              <a:rPr sz="3650" spc="-10" dirty="0">
                <a:latin typeface="Times New Roman"/>
                <a:cs typeface="Times New Roman"/>
              </a:rPr>
              <a:t>limits, </a:t>
            </a:r>
            <a:r>
              <a:rPr sz="3650" spc="65" dirty="0">
                <a:latin typeface="Times New Roman"/>
                <a:cs typeface="Times New Roman"/>
              </a:rPr>
              <a:t>restricting</a:t>
            </a:r>
            <a:r>
              <a:rPr sz="3650" spc="15" dirty="0">
                <a:latin typeface="Times New Roman"/>
                <a:cs typeface="Times New Roman"/>
              </a:rPr>
              <a:t> </a:t>
            </a:r>
            <a:r>
              <a:rPr sz="3650" spc="110" dirty="0">
                <a:latin typeface="Times New Roman"/>
                <a:cs typeface="Times New Roman"/>
              </a:rPr>
              <a:t>the</a:t>
            </a:r>
            <a:r>
              <a:rPr sz="3650" spc="15" dirty="0">
                <a:latin typeface="Times New Roman"/>
                <a:cs typeface="Times New Roman"/>
              </a:rPr>
              <a:t> </a:t>
            </a:r>
            <a:r>
              <a:rPr sz="3650" spc="-20" dirty="0">
                <a:latin typeface="Times New Roman"/>
                <a:cs typeface="Times New Roman"/>
              </a:rPr>
              <a:t>size </a:t>
            </a:r>
            <a:r>
              <a:rPr sz="3650" spc="85" dirty="0">
                <a:latin typeface="Times New Roman"/>
                <a:cs typeface="Times New Roman"/>
              </a:rPr>
              <a:t>of</a:t>
            </a:r>
            <a:r>
              <a:rPr sz="3650" spc="10" dirty="0">
                <a:latin typeface="Times New Roman"/>
                <a:cs typeface="Times New Roman"/>
              </a:rPr>
              <a:t> </a:t>
            </a:r>
            <a:r>
              <a:rPr sz="3650" spc="45" dirty="0">
                <a:latin typeface="Times New Roman"/>
                <a:cs typeface="Times New Roman"/>
              </a:rPr>
              <a:t>articles</a:t>
            </a:r>
            <a:r>
              <a:rPr sz="3650" spc="10" dirty="0">
                <a:latin typeface="Times New Roman"/>
                <a:cs typeface="Times New Roman"/>
              </a:rPr>
              <a:t> </a:t>
            </a:r>
            <a:r>
              <a:rPr sz="3650" spc="190" dirty="0">
                <a:latin typeface="Times New Roman"/>
                <a:cs typeface="Times New Roman"/>
              </a:rPr>
              <a:t>that</a:t>
            </a:r>
            <a:r>
              <a:rPr sz="3650" spc="10" dirty="0">
                <a:latin typeface="Times New Roman"/>
                <a:cs typeface="Times New Roman"/>
              </a:rPr>
              <a:t> </a:t>
            </a:r>
            <a:r>
              <a:rPr sz="3650" spc="85" dirty="0">
                <a:latin typeface="Times New Roman"/>
                <a:cs typeface="Times New Roman"/>
              </a:rPr>
              <a:t>can </a:t>
            </a:r>
            <a:r>
              <a:rPr sz="3650" spc="70" dirty="0">
                <a:latin typeface="Times New Roman"/>
                <a:cs typeface="Times New Roman"/>
              </a:rPr>
              <a:t>be</a:t>
            </a:r>
            <a:r>
              <a:rPr sz="3650" spc="-10" dirty="0">
                <a:latin typeface="Times New Roman"/>
                <a:cs typeface="Times New Roman"/>
              </a:rPr>
              <a:t> </a:t>
            </a:r>
            <a:r>
              <a:rPr sz="3650" spc="50" dirty="0">
                <a:latin typeface="Times New Roman"/>
                <a:cs typeface="Times New Roman"/>
              </a:rPr>
              <a:t>processed, which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90" dirty="0">
                <a:latin typeface="Times New Roman"/>
                <a:cs typeface="Times New Roman"/>
              </a:rPr>
              <a:t>could</a:t>
            </a:r>
            <a:r>
              <a:rPr sz="3650" spc="5" dirty="0">
                <a:latin typeface="Times New Roman"/>
                <a:cs typeface="Times New Roman"/>
              </a:rPr>
              <a:t> </a:t>
            </a:r>
            <a:r>
              <a:rPr sz="3650" spc="50" dirty="0">
                <a:latin typeface="Times New Roman"/>
                <a:cs typeface="Times New Roman"/>
              </a:rPr>
              <a:t>lead </a:t>
            </a:r>
            <a:r>
              <a:rPr sz="3650" spc="190" dirty="0">
                <a:latin typeface="Times New Roman"/>
                <a:cs typeface="Times New Roman"/>
              </a:rPr>
              <a:t>to</a:t>
            </a:r>
            <a:r>
              <a:rPr sz="3650" spc="-5" dirty="0">
                <a:latin typeface="Times New Roman"/>
                <a:cs typeface="Times New Roman"/>
              </a:rPr>
              <a:t> </a:t>
            </a:r>
            <a:r>
              <a:rPr sz="3650" spc="55" dirty="0">
                <a:latin typeface="Times New Roman"/>
                <a:cs typeface="Times New Roman"/>
              </a:rPr>
              <a:t>incomplete </a:t>
            </a:r>
            <a:r>
              <a:rPr sz="3650" spc="50" dirty="0">
                <a:latin typeface="Times New Roman"/>
                <a:cs typeface="Times New Roman"/>
              </a:rPr>
              <a:t>analyses</a:t>
            </a:r>
            <a:r>
              <a:rPr sz="3650" spc="10" dirty="0">
                <a:latin typeface="Times New Roman"/>
                <a:cs typeface="Times New Roman"/>
              </a:rPr>
              <a:t> </a:t>
            </a:r>
            <a:r>
              <a:rPr sz="3650" spc="90" dirty="0">
                <a:latin typeface="Times New Roman"/>
                <a:cs typeface="Times New Roman"/>
              </a:rPr>
              <a:t>for </a:t>
            </a:r>
            <a:r>
              <a:rPr sz="3650" spc="50" dirty="0">
                <a:latin typeface="Times New Roman"/>
                <a:cs typeface="Times New Roman"/>
              </a:rPr>
              <a:t>complex</a:t>
            </a:r>
            <a:r>
              <a:rPr sz="3650" spc="25" dirty="0">
                <a:latin typeface="Times New Roman"/>
                <a:cs typeface="Times New Roman"/>
              </a:rPr>
              <a:t> </a:t>
            </a:r>
            <a:r>
              <a:rPr sz="3650" spc="45" dirty="0">
                <a:latin typeface="Times New Roman"/>
                <a:cs typeface="Times New Roman"/>
              </a:rPr>
              <a:t>queries.</a:t>
            </a:r>
            <a:endParaRPr sz="36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588346"/>
              <a:ext cx="7256589" cy="66986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5895" y="0"/>
              <a:ext cx="8062104" cy="756411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5719790" cy="59663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64893" y="4039339"/>
            <a:ext cx="5523105" cy="624765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8405224"/>
            <a:ext cx="3999229" cy="1879600"/>
          </a:xfrm>
          <a:custGeom>
            <a:avLst/>
            <a:gdLst/>
            <a:ahLst/>
            <a:cxnLst/>
            <a:rect l="l" t="t" r="r" b="b"/>
            <a:pathLst>
              <a:path w="3999229" h="1879600">
                <a:moveTo>
                  <a:pt x="2739260" y="977900"/>
                </a:moveTo>
                <a:lnTo>
                  <a:pt x="1711325" y="977900"/>
                </a:lnTo>
                <a:lnTo>
                  <a:pt x="1724117" y="965200"/>
                </a:lnTo>
                <a:lnTo>
                  <a:pt x="1734961" y="952500"/>
                </a:lnTo>
                <a:lnTo>
                  <a:pt x="1743848" y="939800"/>
                </a:lnTo>
                <a:lnTo>
                  <a:pt x="1766644" y="901700"/>
                </a:lnTo>
                <a:lnTo>
                  <a:pt x="1788596" y="863600"/>
                </a:lnTo>
                <a:lnTo>
                  <a:pt x="1809016" y="812800"/>
                </a:lnTo>
                <a:lnTo>
                  <a:pt x="1827216" y="774700"/>
                </a:lnTo>
                <a:lnTo>
                  <a:pt x="1842510" y="723900"/>
                </a:lnTo>
                <a:lnTo>
                  <a:pt x="1855907" y="673100"/>
                </a:lnTo>
                <a:lnTo>
                  <a:pt x="1868152" y="622300"/>
                </a:lnTo>
                <a:lnTo>
                  <a:pt x="1879291" y="584200"/>
                </a:lnTo>
                <a:lnTo>
                  <a:pt x="1889373" y="533400"/>
                </a:lnTo>
                <a:lnTo>
                  <a:pt x="1898446" y="482600"/>
                </a:lnTo>
                <a:lnTo>
                  <a:pt x="1906560" y="431800"/>
                </a:lnTo>
                <a:lnTo>
                  <a:pt x="1913761" y="381000"/>
                </a:lnTo>
                <a:lnTo>
                  <a:pt x="1920638" y="330200"/>
                </a:lnTo>
                <a:lnTo>
                  <a:pt x="1928995" y="292100"/>
                </a:lnTo>
                <a:lnTo>
                  <a:pt x="1939265" y="241300"/>
                </a:lnTo>
                <a:lnTo>
                  <a:pt x="1951880" y="203200"/>
                </a:lnTo>
                <a:lnTo>
                  <a:pt x="1967272" y="152400"/>
                </a:lnTo>
                <a:lnTo>
                  <a:pt x="1987470" y="114300"/>
                </a:lnTo>
                <a:lnTo>
                  <a:pt x="2013522" y="76200"/>
                </a:lnTo>
                <a:lnTo>
                  <a:pt x="2045968" y="38100"/>
                </a:lnTo>
                <a:lnTo>
                  <a:pt x="2085346" y="12700"/>
                </a:lnTo>
                <a:lnTo>
                  <a:pt x="2133978" y="0"/>
                </a:lnTo>
                <a:lnTo>
                  <a:pt x="2227658" y="0"/>
                </a:lnTo>
                <a:lnTo>
                  <a:pt x="2269334" y="25400"/>
                </a:lnTo>
                <a:lnTo>
                  <a:pt x="2305319" y="50800"/>
                </a:lnTo>
                <a:lnTo>
                  <a:pt x="2333927" y="101600"/>
                </a:lnTo>
                <a:lnTo>
                  <a:pt x="2350642" y="139700"/>
                </a:lnTo>
                <a:lnTo>
                  <a:pt x="2360501" y="177800"/>
                </a:lnTo>
                <a:lnTo>
                  <a:pt x="2364415" y="228600"/>
                </a:lnTo>
                <a:lnTo>
                  <a:pt x="2363300" y="266700"/>
                </a:lnTo>
                <a:lnTo>
                  <a:pt x="2357359" y="317500"/>
                </a:lnTo>
                <a:lnTo>
                  <a:pt x="2347280" y="368300"/>
                </a:lnTo>
                <a:lnTo>
                  <a:pt x="2333336" y="419100"/>
                </a:lnTo>
                <a:lnTo>
                  <a:pt x="2315799" y="469900"/>
                </a:lnTo>
                <a:lnTo>
                  <a:pt x="2294941" y="508000"/>
                </a:lnTo>
                <a:lnTo>
                  <a:pt x="2271036" y="558800"/>
                </a:lnTo>
                <a:lnTo>
                  <a:pt x="2244283" y="596900"/>
                </a:lnTo>
                <a:lnTo>
                  <a:pt x="2215676" y="647700"/>
                </a:lnTo>
                <a:lnTo>
                  <a:pt x="2185235" y="685800"/>
                </a:lnTo>
                <a:lnTo>
                  <a:pt x="2152981" y="723900"/>
                </a:lnTo>
                <a:lnTo>
                  <a:pt x="2118934" y="762000"/>
                </a:lnTo>
                <a:lnTo>
                  <a:pt x="2083115" y="800100"/>
                </a:lnTo>
                <a:lnTo>
                  <a:pt x="2045544" y="838200"/>
                </a:lnTo>
                <a:lnTo>
                  <a:pt x="2006242" y="863600"/>
                </a:lnTo>
                <a:lnTo>
                  <a:pt x="1991227" y="876300"/>
                </a:lnTo>
                <a:lnTo>
                  <a:pt x="1975715" y="889000"/>
                </a:lnTo>
                <a:lnTo>
                  <a:pt x="1961470" y="901700"/>
                </a:lnTo>
                <a:lnTo>
                  <a:pt x="1950259" y="927100"/>
                </a:lnTo>
                <a:lnTo>
                  <a:pt x="2984122" y="927100"/>
                </a:lnTo>
                <a:lnTo>
                  <a:pt x="2838696" y="965200"/>
                </a:lnTo>
                <a:lnTo>
                  <a:pt x="2789246" y="965200"/>
                </a:lnTo>
                <a:lnTo>
                  <a:pt x="2739260" y="977900"/>
                </a:lnTo>
                <a:close/>
              </a:path>
              <a:path w="3999229" h="1879600">
                <a:moveTo>
                  <a:pt x="877534" y="1562100"/>
                </a:moveTo>
                <a:lnTo>
                  <a:pt x="770665" y="1562100"/>
                </a:lnTo>
                <a:lnTo>
                  <a:pt x="775422" y="1549400"/>
                </a:lnTo>
                <a:lnTo>
                  <a:pt x="779553" y="1549400"/>
                </a:lnTo>
                <a:lnTo>
                  <a:pt x="815015" y="1511300"/>
                </a:lnTo>
                <a:lnTo>
                  <a:pt x="851510" y="1473200"/>
                </a:lnTo>
                <a:lnTo>
                  <a:pt x="889002" y="1447800"/>
                </a:lnTo>
                <a:lnTo>
                  <a:pt x="927458" y="1409700"/>
                </a:lnTo>
                <a:lnTo>
                  <a:pt x="966842" y="1371600"/>
                </a:lnTo>
                <a:lnTo>
                  <a:pt x="1007122" y="1346200"/>
                </a:lnTo>
                <a:lnTo>
                  <a:pt x="1029537" y="1333500"/>
                </a:lnTo>
                <a:lnTo>
                  <a:pt x="1046901" y="1308100"/>
                </a:lnTo>
                <a:lnTo>
                  <a:pt x="1069503" y="1257300"/>
                </a:lnTo>
                <a:lnTo>
                  <a:pt x="1081712" y="1206500"/>
                </a:lnTo>
                <a:lnTo>
                  <a:pt x="1090971" y="1155700"/>
                </a:lnTo>
                <a:lnTo>
                  <a:pt x="1097980" y="1092200"/>
                </a:lnTo>
                <a:lnTo>
                  <a:pt x="1103436" y="1041400"/>
                </a:lnTo>
                <a:lnTo>
                  <a:pt x="1108037" y="990600"/>
                </a:lnTo>
                <a:lnTo>
                  <a:pt x="1111628" y="939800"/>
                </a:lnTo>
                <a:lnTo>
                  <a:pt x="1113404" y="889000"/>
                </a:lnTo>
                <a:lnTo>
                  <a:pt x="1113281" y="838200"/>
                </a:lnTo>
                <a:lnTo>
                  <a:pt x="1111177" y="787400"/>
                </a:lnTo>
                <a:lnTo>
                  <a:pt x="1107008" y="723900"/>
                </a:lnTo>
                <a:lnTo>
                  <a:pt x="1100693" y="673100"/>
                </a:lnTo>
                <a:lnTo>
                  <a:pt x="1096029" y="635000"/>
                </a:lnTo>
                <a:lnTo>
                  <a:pt x="1091787" y="609600"/>
                </a:lnTo>
                <a:lnTo>
                  <a:pt x="1088036" y="571500"/>
                </a:lnTo>
                <a:lnTo>
                  <a:pt x="1084844" y="533400"/>
                </a:lnTo>
                <a:lnTo>
                  <a:pt x="1082810" y="495300"/>
                </a:lnTo>
                <a:lnTo>
                  <a:pt x="1084752" y="444500"/>
                </a:lnTo>
                <a:lnTo>
                  <a:pt x="1091084" y="393700"/>
                </a:lnTo>
                <a:lnTo>
                  <a:pt x="1102221" y="355600"/>
                </a:lnTo>
                <a:lnTo>
                  <a:pt x="1118579" y="304800"/>
                </a:lnTo>
                <a:lnTo>
                  <a:pt x="1148798" y="254000"/>
                </a:lnTo>
                <a:lnTo>
                  <a:pt x="1194121" y="228600"/>
                </a:lnTo>
                <a:lnTo>
                  <a:pt x="1237727" y="203200"/>
                </a:lnTo>
                <a:lnTo>
                  <a:pt x="1281451" y="203200"/>
                </a:lnTo>
                <a:lnTo>
                  <a:pt x="1323337" y="215900"/>
                </a:lnTo>
                <a:lnTo>
                  <a:pt x="1361430" y="228600"/>
                </a:lnTo>
                <a:lnTo>
                  <a:pt x="1393775" y="254000"/>
                </a:lnTo>
                <a:lnTo>
                  <a:pt x="1434838" y="317500"/>
                </a:lnTo>
                <a:lnTo>
                  <a:pt x="1447700" y="355600"/>
                </a:lnTo>
                <a:lnTo>
                  <a:pt x="1457372" y="381000"/>
                </a:lnTo>
                <a:lnTo>
                  <a:pt x="1464222" y="419100"/>
                </a:lnTo>
                <a:lnTo>
                  <a:pt x="1470948" y="469900"/>
                </a:lnTo>
                <a:lnTo>
                  <a:pt x="1474863" y="520700"/>
                </a:lnTo>
                <a:lnTo>
                  <a:pt x="1476013" y="571500"/>
                </a:lnTo>
                <a:lnTo>
                  <a:pt x="1474449" y="622300"/>
                </a:lnTo>
                <a:lnTo>
                  <a:pt x="1470217" y="660400"/>
                </a:lnTo>
                <a:lnTo>
                  <a:pt x="1463365" y="711200"/>
                </a:lnTo>
                <a:lnTo>
                  <a:pt x="1453943" y="762000"/>
                </a:lnTo>
                <a:lnTo>
                  <a:pt x="1441998" y="812800"/>
                </a:lnTo>
                <a:lnTo>
                  <a:pt x="1427579" y="850900"/>
                </a:lnTo>
                <a:lnTo>
                  <a:pt x="1410732" y="901700"/>
                </a:lnTo>
                <a:lnTo>
                  <a:pt x="1391508" y="939800"/>
                </a:lnTo>
                <a:lnTo>
                  <a:pt x="1369953" y="990600"/>
                </a:lnTo>
                <a:lnTo>
                  <a:pt x="1346117" y="1028700"/>
                </a:lnTo>
                <a:lnTo>
                  <a:pt x="1320047" y="1079500"/>
                </a:lnTo>
                <a:lnTo>
                  <a:pt x="1271916" y="1155700"/>
                </a:lnTo>
                <a:lnTo>
                  <a:pt x="1478210" y="1155700"/>
                </a:lnTo>
                <a:lnTo>
                  <a:pt x="1434690" y="1168400"/>
                </a:lnTo>
                <a:lnTo>
                  <a:pt x="1348929" y="1219200"/>
                </a:lnTo>
                <a:lnTo>
                  <a:pt x="1265177" y="1270000"/>
                </a:lnTo>
                <a:lnTo>
                  <a:pt x="1183796" y="1320800"/>
                </a:lnTo>
                <a:lnTo>
                  <a:pt x="1174497" y="1320800"/>
                </a:lnTo>
                <a:lnTo>
                  <a:pt x="1164693" y="1333500"/>
                </a:lnTo>
                <a:lnTo>
                  <a:pt x="1153717" y="1333500"/>
                </a:lnTo>
                <a:lnTo>
                  <a:pt x="1140900" y="1346200"/>
                </a:lnTo>
                <a:lnTo>
                  <a:pt x="1563645" y="1346200"/>
                </a:lnTo>
                <a:lnTo>
                  <a:pt x="1757226" y="1397000"/>
                </a:lnTo>
                <a:lnTo>
                  <a:pt x="1847293" y="1422400"/>
                </a:lnTo>
                <a:lnTo>
                  <a:pt x="1040839" y="1422400"/>
                </a:lnTo>
                <a:lnTo>
                  <a:pt x="1029476" y="1435100"/>
                </a:lnTo>
                <a:lnTo>
                  <a:pt x="1018973" y="1435100"/>
                </a:lnTo>
                <a:lnTo>
                  <a:pt x="933080" y="1511300"/>
                </a:lnTo>
                <a:lnTo>
                  <a:pt x="890935" y="1549400"/>
                </a:lnTo>
                <a:lnTo>
                  <a:pt x="877534" y="1562100"/>
                </a:lnTo>
                <a:close/>
              </a:path>
              <a:path w="3999229" h="1879600">
                <a:moveTo>
                  <a:pt x="2984122" y="927100"/>
                </a:moveTo>
                <a:lnTo>
                  <a:pt x="2310340" y="927100"/>
                </a:lnTo>
                <a:lnTo>
                  <a:pt x="2414459" y="901700"/>
                </a:lnTo>
                <a:lnTo>
                  <a:pt x="2463561" y="876300"/>
                </a:lnTo>
                <a:lnTo>
                  <a:pt x="2603336" y="800100"/>
                </a:lnTo>
                <a:lnTo>
                  <a:pt x="2649469" y="762000"/>
                </a:lnTo>
                <a:lnTo>
                  <a:pt x="2696794" y="736600"/>
                </a:lnTo>
                <a:lnTo>
                  <a:pt x="2791118" y="673100"/>
                </a:lnTo>
                <a:lnTo>
                  <a:pt x="2886126" y="622300"/>
                </a:lnTo>
                <a:lnTo>
                  <a:pt x="2930909" y="596900"/>
                </a:lnTo>
                <a:lnTo>
                  <a:pt x="2976778" y="571500"/>
                </a:lnTo>
                <a:lnTo>
                  <a:pt x="3023666" y="546100"/>
                </a:lnTo>
                <a:lnTo>
                  <a:pt x="3219990" y="495300"/>
                </a:lnTo>
                <a:lnTo>
                  <a:pt x="3343372" y="495300"/>
                </a:lnTo>
                <a:lnTo>
                  <a:pt x="3389847" y="508000"/>
                </a:lnTo>
                <a:lnTo>
                  <a:pt x="3424306" y="533400"/>
                </a:lnTo>
                <a:lnTo>
                  <a:pt x="3445796" y="558800"/>
                </a:lnTo>
                <a:lnTo>
                  <a:pt x="3453362" y="596900"/>
                </a:lnTo>
                <a:lnTo>
                  <a:pt x="3446051" y="635000"/>
                </a:lnTo>
                <a:lnTo>
                  <a:pt x="3422912" y="685800"/>
                </a:lnTo>
                <a:lnTo>
                  <a:pt x="3408399" y="698500"/>
                </a:lnTo>
                <a:lnTo>
                  <a:pt x="3392421" y="711200"/>
                </a:lnTo>
                <a:lnTo>
                  <a:pt x="3375420" y="736600"/>
                </a:lnTo>
                <a:lnTo>
                  <a:pt x="3357840" y="749300"/>
                </a:lnTo>
                <a:lnTo>
                  <a:pt x="3314739" y="774700"/>
                </a:lnTo>
                <a:lnTo>
                  <a:pt x="3269321" y="812800"/>
                </a:lnTo>
                <a:lnTo>
                  <a:pt x="3221776" y="838200"/>
                </a:lnTo>
                <a:lnTo>
                  <a:pt x="3172295" y="863600"/>
                </a:lnTo>
                <a:lnTo>
                  <a:pt x="3078929" y="889000"/>
                </a:lnTo>
                <a:lnTo>
                  <a:pt x="3031720" y="914400"/>
                </a:lnTo>
                <a:lnTo>
                  <a:pt x="2984122" y="927100"/>
                </a:lnTo>
                <a:close/>
              </a:path>
              <a:path w="3999229" h="1879600">
                <a:moveTo>
                  <a:pt x="627623" y="1879600"/>
                </a:moveTo>
                <a:lnTo>
                  <a:pt x="542523" y="1879600"/>
                </a:lnTo>
                <a:lnTo>
                  <a:pt x="567810" y="1828800"/>
                </a:lnTo>
                <a:lnTo>
                  <a:pt x="594444" y="1790700"/>
                </a:lnTo>
                <a:lnTo>
                  <a:pt x="606184" y="1765300"/>
                </a:lnTo>
                <a:lnTo>
                  <a:pt x="613057" y="1752600"/>
                </a:lnTo>
                <a:lnTo>
                  <a:pt x="614423" y="1727200"/>
                </a:lnTo>
                <a:lnTo>
                  <a:pt x="609640" y="1701800"/>
                </a:lnTo>
                <a:lnTo>
                  <a:pt x="600819" y="1676400"/>
                </a:lnTo>
                <a:lnTo>
                  <a:pt x="592236" y="1651000"/>
                </a:lnTo>
                <a:lnTo>
                  <a:pt x="582740" y="1625600"/>
                </a:lnTo>
                <a:lnTo>
                  <a:pt x="571179" y="1587500"/>
                </a:lnTo>
                <a:lnTo>
                  <a:pt x="545625" y="1549400"/>
                </a:lnTo>
                <a:lnTo>
                  <a:pt x="519468" y="1498600"/>
                </a:lnTo>
                <a:lnTo>
                  <a:pt x="492819" y="1447800"/>
                </a:lnTo>
                <a:lnTo>
                  <a:pt x="465789" y="1397000"/>
                </a:lnTo>
                <a:lnTo>
                  <a:pt x="438491" y="1346200"/>
                </a:lnTo>
                <a:lnTo>
                  <a:pt x="412736" y="1295400"/>
                </a:lnTo>
                <a:lnTo>
                  <a:pt x="388042" y="1257300"/>
                </a:lnTo>
                <a:lnTo>
                  <a:pt x="364654" y="1206500"/>
                </a:lnTo>
                <a:lnTo>
                  <a:pt x="342814" y="1155700"/>
                </a:lnTo>
                <a:lnTo>
                  <a:pt x="322764" y="1104900"/>
                </a:lnTo>
                <a:lnTo>
                  <a:pt x="304748" y="1054100"/>
                </a:lnTo>
                <a:lnTo>
                  <a:pt x="277210" y="965200"/>
                </a:lnTo>
                <a:lnTo>
                  <a:pt x="267716" y="914400"/>
                </a:lnTo>
                <a:lnTo>
                  <a:pt x="261207" y="876300"/>
                </a:lnTo>
                <a:lnTo>
                  <a:pt x="258364" y="825500"/>
                </a:lnTo>
                <a:lnTo>
                  <a:pt x="259867" y="774700"/>
                </a:lnTo>
                <a:lnTo>
                  <a:pt x="266397" y="736600"/>
                </a:lnTo>
                <a:lnTo>
                  <a:pt x="280338" y="685800"/>
                </a:lnTo>
                <a:lnTo>
                  <a:pt x="301804" y="635000"/>
                </a:lnTo>
                <a:lnTo>
                  <a:pt x="330504" y="584200"/>
                </a:lnTo>
                <a:lnTo>
                  <a:pt x="365614" y="558800"/>
                </a:lnTo>
                <a:lnTo>
                  <a:pt x="406165" y="546100"/>
                </a:lnTo>
                <a:lnTo>
                  <a:pt x="451187" y="546100"/>
                </a:lnTo>
                <a:lnTo>
                  <a:pt x="499709" y="558800"/>
                </a:lnTo>
                <a:lnTo>
                  <a:pt x="519237" y="558800"/>
                </a:lnTo>
                <a:lnTo>
                  <a:pt x="538207" y="571500"/>
                </a:lnTo>
                <a:lnTo>
                  <a:pt x="556412" y="584200"/>
                </a:lnTo>
                <a:lnTo>
                  <a:pt x="573651" y="596900"/>
                </a:lnTo>
                <a:lnTo>
                  <a:pt x="610250" y="622300"/>
                </a:lnTo>
                <a:lnTo>
                  <a:pt x="641785" y="660400"/>
                </a:lnTo>
                <a:lnTo>
                  <a:pt x="668480" y="698500"/>
                </a:lnTo>
                <a:lnTo>
                  <a:pt x="690561" y="749300"/>
                </a:lnTo>
                <a:lnTo>
                  <a:pt x="708234" y="787400"/>
                </a:lnTo>
                <a:lnTo>
                  <a:pt x="723685" y="838200"/>
                </a:lnTo>
                <a:lnTo>
                  <a:pt x="737056" y="876300"/>
                </a:lnTo>
                <a:lnTo>
                  <a:pt x="748489" y="927100"/>
                </a:lnTo>
                <a:lnTo>
                  <a:pt x="758124" y="965200"/>
                </a:lnTo>
                <a:lnTo>
                  <a:pt x="766102" y="1016000"/>
                </a:lnTo>
                <a:lnTo>
                  <a:pt x="772796" y="1066800"/>
                </a:lnTo>
                <a:lnTo>
                  <a:pt x="777950" y="1117600"/>
                </a:lnTo>
                <a:lnTo>
                  <a:pt x="781552" y="1155700"/>
                </a:lnTo>
                <a:lnTo>
                  <a:pt x="783587" y="1206500"/>
                </a:lnTo>
                <a:lnTo>
                  <a:pt x="783701" y="1219200"/>
                </a:lnTo>
                <a:lnTo>
                  <a:pt x="783815" y="1231900"/>
                </a:lnTo>
                <a:lnTo>
                  <a:pt x="783929" y="1244600"/>
                </a:lnTo>
                <a:lnTo>
                  <a:pt x="784042" y="1257300"/>
                </a:lnTo>
                <a:lnTo>
                  <a:pt x="782906" y="1308100"/>
                </a:lnTo>
                <a:lnTo>
                  <a:pt x="780164" y="1346200"/>
                </a:lnTo>
                <a:lnTo>
                  <a:pt x="775804" y="1397000"/>
                </a:lnTo>
                <a:lnTo>
                  <a:pt x="769813" y="1447800"/>
                </a:lnTo>
                <a:lnTo>
                  <a:pt x="762176" y="1498600"/>
                </a:lnTo>
                <a:lnTo>
                  <a:pt x="760003" y="1511300"/>
                </a:lnTo>
                <a:lnTo>
                  <a:pt x="758096" y="1524000"/>
                </a:lnTo>
                <a:lnTo>
                  <a:pt x="756338" y="1536700"/>
                </a:lnTo>
                <a:lnTo>
                  <a:pt x="754324" y="1549400"/>
                </a:lnTo>
                <a:lnTo>
                  <a:pt x="755778" y="1549400"/>
                </a:lnTo>
                <a:lnTo>
                  <a:pt x="756651" y="1562100"/>
                </a:lnTo>
                <a:lnTo>
                  <a:pt x="877534" y="1562100"/>
                </a:lnTo>
                <a:lnTo>
                  <a:pt x="850732" y="1587500"/>
                </a:lnTo>
                <a:lnTo>
                  <a:pt x="815388" y="1625600"/>
                </a:lnTo>
                <a:lnTo>
                  <a:pt x="781368" y="1663700"/>
                </a:lnTo>
                <a:lnTo>
                  <a:pt x="748666" y="1701800"/>
                </a:lnTo>
                <a:lnTo>
                  <a:pt x="717279" y="1739900"/>
                </a:lnTo>
                <a:lnTo>
                  <a:pt x="687203" y="1790700"/>
                </a:lnTo>
                <a:lnTo>
                  <a:pt x="658434" y="1828800"/>
                </a:lnTo>
                <a:lnTo>
                  <a:pt x="630968" y="1866900"/>
                </a:lnTo>
                <a:lnTo>
                  <a:pt x="627623" y="1879600"/>
                </a:lnTo>
                <a:close/>
              </a:path>
              <a:path w="3999229" h="1879600">
                <a:moveTo>
                  <a:pt x="1478210" y="1155700"/>
                </a:moveTo>
                <a:lnTo>
                  <a:pt x="1271916" y="1155700"/>
                </a:lnTo>
                <a:lnTo>
                  <a:pt x="1289936" y="1143000"/>
                </a:lnTo>
                <a:lnTo>
                  <a:pt x="1315890" y="1143000"/>
                </a:lnTo>
                <a:lnTo>
                  <a:pt x="1325936" y="1130300"/>
                </a:lnTo>
                <a:lnTo>
                  <a:pt x="1371193" y="1117600"/>
                </a:lnTo>
                <a:lnTo>
                  <a:pt x="1461571" y="1066800"/>
                </a:lnTo>
                <a:lnTo>
                  <a:pt x="1507482" y="1054100"/>
                </a:lnTo>
                <a:lnTo>
                  <a:pt x="1554125" y="1028700"/>
                </a:lnTo>
                <a:lnTo>
                  <a:pt x="1601327" y="1016000"/>
                </a:lnTo>
                <a:lnTo>
                  <a:pt x="1648883" y="990600"/>
                </a:lnTo>
                <a:lnTo>
                  <a:pt x="1696589" y="977900"/>
                </a:lnTo>
                <a:lnTo>
                  <a:pt x="2701163" y="977900"/>
                </a:lnTo>
                <a:lnTo>
                  <a:pt x="2701967" y="990600"/>
                </a:lnTo>
                <a:lnTo>
                  <a:pt x="2707215" y="990600"/>
                </a:lnTo>
                <a:lnTo>
                  <a:pt x="2715108" y="1003300"/>
                </a:lnTo>
                <a:lnTo>
                  <a:pt x="2125479" y="1003300"/>
                </a:lnTo>
                <a:lnTo>
                  <a:pt x="2125116" y="1016000"/>
                </a:lnTo>
                <a:lnTo>
                  <a:pt x="1911004" y="1016000"/>
                </a:lnTo>
                <a:lnTo>
                  <a:pt x="1855378" y="1028700"/>
                </a:lnTo>
                <a:lnTo>
                  <a:pt x="1613151" y="1092200"/>
                </a:lnTo>
                <a:lnTo>
                  <a:pt x="1566300" y="1117600"/>
                </a:lnTo>
                <a:lnTo>
                  <a:pt x="1522095" y="1130300"/>
                </a:lnTo>
                <a:lnTo>
                  <a:pt x="1478210" y="1155700"/>
                </a:lnTo>
                <a:close/>
              </a:path>
              <a:path w="3999229" h="1879600">
                <a:moveTo>
                  <a:pt x="3494233" y="1117600"/>
                </a:moveTo>
                <a:lnTo>
                  <a:pt x="2844565" y="1117600"/>
                </a:lnTo>
                <a:lnTo>
                  <a:pt x="2831568" y="1104900"/>
                </a:lnTo>
                <a:lnTo>
                  <a:pt x="2818510" y="1104900"/>
                </a:lnTo>
                <a:lnTo>
                  <a:pt x="2628153" y="1054100"/>
                </a:lnTo>
                <a:lnTo>
                  <a:pt x="2580234" y="1054100"/>
                </a:lnTo>
                <a:lnTo>
                  <a:pt x="2483989" y="1028700"/>
                </a:lnTo>
                <a:lnTo>
                  <a:pt x="2435659" y="1028700"/>
                </a:lnTo>
                <a:lnTo>
                  <a:pt x="2387188" y="1016000"/>
                </a:lnTo>
                <a:lnTo>
                  <a:pt x="2289816" y="1016000"/>
                </a:lnTo>
                <a:lnTo>
                  <a:pt x="2240912" y="1003300"/>
                </a:lnTo>
                <a:lnTo>
                  <a:pt x="2723847" y="1003300"/>
                </a:lnTo>
                <a:lnTo>
                  <a:pt x="2925169" y="1054100"/>
                </a:lnTo>
                <a:lnTo>
                  <a:pt x="2955349" y="1066800"/>
                </a:lnTo>
                <a:lnTo>
                  <a:pt x="2985632" y="1066800"/>
                </a:lnTo>
                <a:lnTo>
                  <a:pt x="3016256" y="1079500"/>
                </a:lnTo>
                <a:lnTo>
                  <a:pt x="3346946" y="1079500"/>
                </a:lnTo>
                <a:lnTo>
                  <a:pt x="3494233" y="1117600"/>
                </a:lnTo>
                <a:close/>
              </a:path>
              <a:path w="3999229" h="1879600">
                <a:moveTo>
                  <a:pt x="2700363" y="1727200"/>
                </a:moveTo>
                <a:lnTo>
                  <a:pt x="2672999" y="1727200"/>
                </a:lnTo>
                <a:lnTo>
                  <a:pt x="2646561" y="1714500"/>
                </a:lnTo>
                <a:lnTo>
                  <a:pt x="2620941" y="1714500"/>
                </a:lnTo>
                <a:lnTo>
                  <a:pt x="2560415" y="1676400"/>
                </a:lnTo>
                <a:lnTo>
                  <a:pt x="2528351" y="1651000"/>
                </a:lnTo>
                <a:lnTo>
                  <a:pt x="2475339" y="1587500"/>
                </a:lnTo>
                <a:lnTo>
                  <a:pt x="2446317" y="1549400"/>
                </a:lnTo>
                <a:lnTo>
                  <a:pt x="2417444" y="1498600"/>
                </a:lnTo>
                <a:lnTo>
                  <a:pt x="2389117" y="1460500"/>
                </a:lnTo>
                <a:lnTo>
                  <a:pt x="2361727" y="1409700"/>
                </a:lnTo>
                <a:lnTo>
                  <a:pt x="2335672" y="1371600"/>
                </a:lnTo>
                <a:lnTo>
                  <a:pt x="2308519" y="1320800"/>
                </a:lnTo>
                <a:lnTo>
                  <a:pt x="2278867" y="1282700"/>
                </a:lnTo>
                <a:lnTo>
                  <a:pt x="2246771" y="1231900"/>
                </a:lnTo>
                <a:lnTo>
                  <a:pt x="2212287" y="1193800"/>
                </a:lnTo>
                <a:lnTo>
                  <a:pt x="2175473" y="1155700"/>
                </a:lnTo>
                <a:lnTo>
                  <a:pt x="2136385" y="1117600"/>
                </a:lnTo>
                <a:lnTo>
                  <a:pt x="2100596" y="1092200"/>
                </a:lnTo>
                <a:lnTo>
                  <a:pt x="2062516" y="1066800"/>
                </a:lnTo>
                <a:lnTo>
                  <a:pt x="2014048" y="1041400"/>
                </a:lnTo>
                <a:lnTo>
                  <a:pt x="1963719" y="1028700"/>
                </a:lnTo>
                <a:lnTo>
                  <a:pt x="1911004" y="1016000"/>
                </a:lnTo>
                <a:lnTo>
                  <a:pt x="2135021" y="1016000"/>
                </a:lnTo>
                <a:lnTo>
                  <a:pt x="2145574" y="1028700"/>
                </a:lnTo>
                <a:lnTo>
                  <a:pt x="2166849" y="1028700"/>
                </a:lnTo>
                <a:lnTo>
                  <a:pt x="2216626" y="1054100"/>
                </a:lnTo>
                <a:lnTo>
                  <a:pt x="2265544" y="1066800"/>
                </a:lnTo>
                <a:lnTo>
                  <a:pt x="2361001" y="1117600"/>
                </a:lnTo>
                <a:lnTo>
                  <a:pt x="2407636" y="1130300"/>
                </a:lnTo>
                <a:lnTo>
                  <a:pt x="2498965" y="1181100"/>
                </a:lnTo>
                <a:lnTo>
                  <a:pt x="2543755" y="1219200"/>
                </a:lnTo>
                <a:lnTo>
                  <a:pt x="2586501" y="1244600"/>
                </a:lnTo>
                <a:lnTo>
                  <a:pt x="2627400" y="1270000"/>
                </a:lnTo>
                <a:lnTo>
                  <a:pt x="2666318" y="1308100"/>
                </a:lnTo>
                <a:lnTo>
                  <a:pt x="2703117" y="1346200"/>
                </a:lnTo>
                <a:lnTo>
                  <a:pt x="2737661" y="1384300"/>
                </a:lnTo>
                <a:lnTo>
                  <a:pt x="2770122" y="1422400"/>
                </a:lnTo>
                <a:lnTo>
                  <a:pt x="2794881" y="1473200"/>
                </a:lnTo>
                <a:lnTo>
                  <a:pt x="2811460" y="1524000"/>
                </a:lnTo>
                <a:lnTo>
                  <a:pt x="2819382" y="1574800"/>
                </a:lnTo>
                <a:lnTo>
                  <a:pt x="2819922" y="1587500"/>
                </a:lnTo>
                <a:lnTo>
                  <a:pt x="2820428" y="1587500"/>
                </a:lnTo>
                <a:lnTo>
                  <a:pt x="2820701" y="1600200"/>
                </a:lnTo>
                <a:lnTo>
                  <a:pt x="2820545" y="1612900"/>
                </a:lnTo>
                <a:lnTo>
                  <a:pt x="2809865" y="1651000"/>
                </a:lnTo>
                <a:lnTo>
                  <a:pt x="2785047" y="1689100"/>
                </a:lnTo>
                <a:lnTo>
                  <a:pt x="2747933" y="1714500"/>
                </a:lnTo>
                <a:lnTo>
                  <a:pt x="2700363" y="1727200"/>
                </a:lnTo>
                <a:close/>
              </a:path>
              <a:path w="3999229" h="1879600">
                <a:moveTo>
                  <a:pt x="3247818" y="1079500"/>
                </a:moveTo>
                <a:lnTo>
                  <a:pt x="3047459" y="1079500"/>
                </a:lnTo>
                <a:lnTo>
                  <a:pt x="3097802" y="1066800"/>
                </a:lnTo>
                <a:lnTo>
                  <a:pt x="3197986" y="1066800"/>
                </a:lnTo>
                <a:lnTo>
                  <a:pt x="3247818" y="1079500"/>
                </a:lnTo>
                <a:close/>
              </a:path>
              <a:path w="3999229" h="1879600">
                <a:moveTo>
                  <a:pt x="3878776" y="1689100"/>
                </a:moveTo>
                <a:lnTo>
                  <a:pt x="3734297" y="1689100"/>
                </a:lnTo>
                <a:lnTo>
                  <a:pt x="3686397" y="1676400"/>
                </a:lnTo>
                <a:lnTo>
                  <a:pt x="3550145" y="1638300"/>
                </a:lnTo>
                <a:lnTo>
                  <a:pt x="3506627" y="1612900"/>
                </a:lnTo>
                <a:lnTo>
                  <a:pt x="3463910" y="1600200"/>
                </a:lnTo>
                <a:lnTo>
                  <a:pt x="3380524" y="1549400"/>
                </a:lnTo>
                <a:lnTo>
                  <a:pt x="3339920" y="1524000"/>
                </a:lnTo>
                <a:lnTo>
                  <a:pt x="3300213" y="1498600"/>
                </a:lnTo>
                <a:lnTo>
                  <a:pt x="3261462" y="1473200"/>
                </a:lnTo>
                <a:lnTo>
                  <a:pt x="3223725" y="1447800"/>
                </a:lnTo>
                <a:lnTo>
                  <a:pt x="3187062" y="1409700"/>
                </a:lnTo>
                <a:lnTo>
                  <a:pt x="3151532" y="1384300"/>
                </a:lnTo>
                <a:lnTo>
                  <a:pt x="3117192" y="1346200"/>
                </a:lnTo>
                <a:lnTo>
                  <a:pt x="3084103" y="1308100"/>
                </a:lnTo>
                <a:lnTo>
                  <a:pt x="3050058" y="1282700"/>
                </a:lnTo>
                <a:lnTo>
                  <a:pt x="3014152" y="1244600"/>
                </a:lnTo>
                <a:lnTo>
                  <a:pt x="2939790" y="1193800"/>
                </a:lnTo>
                <a:lnTo>
                  <a:pt x="2902849" y="1155700"/>
                </a:lnTo>
                <a:lnTo>
                  <a:pt x="2867077" y="1130300"/>
                </a:lnTo>
                <a:lnTo>
                  <a:pt x="2856676" y="1117600"/>
                </a:lnTo>
                <a:lnTo>
                  <a:pt x="3542939" y="1117600"/>
                </a:lnTo>
                <a:lnTo>
                  <a:pt x="3591443" y="1143000"/>
                </a:lnTo>
                <a:lnTo>
                  <a:pt x="3641592" y="1155700"/>
                </a:lnTo>
                <a:lnTo>
                  <a:pt x="3690341" y="1181100"/>
                </a:lnTo>
                <a:lnTo>
                  <a:pt x="3737740" y="1193800"/>
                </a:lnTo>
                <a:lnTo>
                  <a:pt x="3783837" y="1219200"/>
                </a:lnTo>
                <a:lnTo>
                  <a:pt x="3828682" y="1257300"/>
                </a:lnTo>
                <a:lnTo>
                  <a:pt x="3863525" y="1270000"/>
                </a:lnTo>
                <a:lnTo>
                  <a:pt x="3896071" y="1308100"/>
                </a:lnTo>
                <a:lnTo>
                  <a:pt x="3925822" y="1333500"/>
                </a:lnTo>
                <a:lnTo>
                  <a:pt x="3952281" y="1371600"/>
                </a:lnTo>
                <a:lnTo>
                  <a:pt x="3979158" y="1409700"/>
                </a:lnTo>
                <a:lnTo>
                  <a:pt x="3994714" y="1460500"/>
                </a:lnTo>
                <a:lnTo>
                  <a:pt x="3999159" y="1524000"/>
                </a:lnTo>
                <a:lnTo>
                  <a:pt x="3992706" y="1574800"/>
                </a:lnTo>
                <a:lnTo>
                  <a:pt x="3978227" y="1612900"/>
                </a:lnTo>
                <a:lnTo>
                  <a:pt x="3954472" y="1651000"/>
                </a:lnTo>
                <a:lnTo>
                  <a:pt x="3921351" y="1676400"/>
                </a:lnTo>
                <a:lnTo>
                  <a:pt x="3878776" y="1689100"/>
                </a:lnTo>
                <a:close/>
              </a:path>
              <a:path w="3999229" h="1879600">
                <a:moveTo>
                  <a:pt x="336203" y="1879600"/>
                </a:moveTo>
                <a:lnTo>
                  <a:pt x="0" y="1879600"/>
                </a:lnTo>
                <a:lnTo>
                  <a:pt x="0" y="1282700"/>
                </a:lnTo>
                <a:lnTo>
                  <a:pt x="1891" y="1282700"/>
                </a:lnTo>
                <a:lnTo>
                  <a:pt x="40510" y="1320800"/>
                </a:lnTo>
                <a:lnTo>
                  <a:pt x="76665" y="1358900"/>
                </a:lnTo>
                <a:lnTo>
                  <a:pt x="110460" y="1397000"/>
                </a:lnTo>
                <a:lnTo>
                  <a:pt x="141997" y="1435100"/>
                </a:lnTo>
                <a:lnTo>
                  <a:pt x="169053" y="1473200"/>
                </a:lnTo>
                <a:lnTo>
                  <a:pt x="194316" y="1511300"/>
                </a:lnTo>
                <a:lnTo>
                  <a:pt x="217815" y="1562100"/>
                </a:lnTo>
                <a:lnTo>
                  <a:pt x="239581" y="1600200"/>
                </a:lnTo>
                <a:lnTo>
                  <a:pt x="259644" y="1638300"/>
                </a:lnTo>
                <a:lnTo>
                  <a:pt x="278034" y="1689100"/>
                </a:lnTo>
                <a:lnTo>
                  <a:pt x="294781" y="1727200"/>
                </a:lnTo>
                <a:lnTo>
                  <a:pt x="309916" y="1778000"/>
                </a:lnTo>
                <a:lnTo>
                  <a:pt x="323468" y="1828800"/>
                </a:lnTo>
                <a:lnTo>
                  <a:pt x="335467" y="1866900"/>
                </a:lnTo>
                <a:lnTo>
                  <a:pt x="336203" y="1879600"/>
                </a:lnTo>
                <a:close/>
              </a:path>
              <a:path w="3999229" h="1879600">
                <a:moveTo>
                  <a:pt x="1563645" y="1346200"/>
                </a:moveTo>
                <a:lnTo>
                  <a:pt x="1218689" y="1346200"/>
                </a:lnTo>
                <a:lnTo>
                  <a:pt x="1268555" y="1333500"/>
                </a:lnTo>
                <a:lnTo>
                  <a:pt x="1514900" y="1333500"/>
                </a:lnTo>
                <a:lnTo>
                  <a:pt x="1563645" y="1346200"/>
                </a:lnTo>
                <a:close/>
              </a:path>
              <a:path w="3999229" h="1879600">
                <a:moveTo>
                  <a:pt x="2345672" y="1879600"/>
                </a:moveTo>
                <a:lnTo>
                  <a:pt x="1821195" y="1879600"/>
                </a:lnTo>
                <a:lnTo>
                  <a:pt x="1816743" y="1866900"/>
                </a:lnTo>
                <a:lnTo>
                  <a:pt x="1780855" y="1841500"/>
                </a:lnTo>
                <a:lnTo>
                  <a:pt x="1744152" y="1803400"/>
                </a:lnTo>
                <a:lnTo>
                  <a:pt x="1708022" y="1765300"/>
                </a:lnTo>
                <a:lnTo>
                  <a:pt x="1672028" y="1739900"/>
                </a:lnTo>
                <a:lnTo>
                  <a:pt x="1635735" y="1701800"/>
                </a:lnTo>
                <a:lnTo>
                  <a:pt x="1600706" y="1663700"/>
                </a:lnTo>
                <a:lnTo>
                  <a:pt x="1564924" y="1638300"/>
                </a:lnTo>
                <a:lnTo>
                  <a:pt x="1528305" y="1600200"/>
                </a:lnTo>
                <a:lnTo>
                  <a:pt x="1490762" y="1574800"/>
                </a:lnTo>
                <a:lnTo>
                  <a:pt x="1452210" y="1549400"/>
                </a:lnTo>
                <a:lnTo>
                  <a:pt x="1412565" y="1524000"/>
                </a:lnTo>
                <a:lnTo>
                  <a:pt x="1371740" y="1498600"/>
                </a:lnTo>
                <a:lnTo>
                  <a:pt x="1323826" y="1473200"/>
                </a:lnTo>
                <a:lnTo>
                  <a:pt x="1274716" y="1447800"/>
                </a:lnTo>
                <a:lnTo>
                  <a:pt x="1173168" y="1422400"/>
                </a:lnTo>
                <a:lnTo>
                  <a:pt x="1847293" y="1422400"/>
                </a:lnTo>
                <a:lnTo>
                  <a:pt x="1891440" y="1447800"/>
                </a:lnTo>
                <a:lnTo>
                  <a:pt x="1934985" y="1460500"/>
                </a:lnTo>
                <a:lnTo>
                  <a:pt x="2020240" y="1511300"/>
                </a:lnTo>
                <a:lnTo>
                  <a:pt x="2061935" y="1536700"/>
                </a:lnTo>
                <a:lnTo>
                  <a:pt x="2101687" y="1549400"/>
                </a:lnTo>
                <a:lnTo>
                  <a:pt x="2139345" y="1587500"/>
                </a:lnTo>
                <a:lnTo>
                  <a:pt x="2174874" y="1612900"/>
                </a:lnTo>
                <a:lnTo>
                  <a:pt x="2208240" y="1638300"/>
                </a:lnTo>
                <a:lnTo>
                  <a:pt x="2239409" y="1676400"/>
                </a:lnTo>
                <a:lnTo>
                  <a:pt x="2268346" y="1714500"/>
                </a:lnTo>
                <a:lnTo>
                  <a:pt x="2290182" y="1752600"/>
                </a:lnTo>
                <a:lnTo>
                  <a:pt x="2309488" y="1778000"/>
                </a:lnTo>
                <a:lnTo>
                  <a:pt x="2326000" y="1816100"/>
                </a:lnTo>
                <a:lnTo>
                  <a:pt x="2339452" y="1854200"/>
                </a:lnTo>
                <a:lnTo>
                  <a:pt x="2343315" y="1866900"/>
                </a:lnTo>
                <a:lnTo>
                  <a:pt x="2345672" y="1879600"/>
                </a:lnTo>
                <a:close/>
              </a:path>
            </a:pathLst>
          </a:custGeom>
          <a:solidFill>
            <a:srgbClr val="3A53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005331" y="1356"/>
            <a:ext cx="4283075" cy="2044700"/>
          </a:xfrm>
          <a:custGeom>
            <a:avLst/>
            <a:gdLst/>
            <a:ahLst/>
            <a:cxnLst/>
            <a:rect l="l" t="t" r="r" b="b"/>
            <a:pathLst>
              <a:path w="4283075" h="2044700">
                <a:moveTo>
                  <a:pt x="1187612" y="1092200"/>
                </a:moveTo>
                <a:lnTo>
                  <a:pt x="2233108" y="1092200"/>
                </a:lnTo>
                <a:lnTo>
                  <a:pt x="2222465" y="1104900"/>
                </a:lnTo>
                <a:lnTo>
                  <a:pt x="2213741" y="1117600"/>
                </a:lnTo>
                <a:lnTo>
                  <a:pt x="2191365" y="1155700"/>
                </a:lnTo>
                <a:lnTo>
                  <a:pt x="2169818" y="1206500"/>
                </a:lnTo>
                <a:lnTo>
                  <a:pt x="2149774" y="1244600"/>
                </a:lnTo>
                <a:lnTo>
                  <a:pt x="2131910" y="1295400"/>
                </a:lnTo>
                <a:lnTo>
                  <a:pt x="2116898" y="1333500"/>
                </a:lnTo>
                <a:lnTo>
                  <a:pt x="2103747" y="1384300"/>
                </a:lnTo>
                <a:lnTo>
                  <a:pt x="2091729" y="1435100"/>
                </a:lnTo>
                <a:lnTo>
                  <a:pt x="2080795" y="1473200"/>
                </a:lnTo>
                <a:lnTo>
                  <a:pt x="2070899" y="1524000"/>
                </a:lnTo>
                <a:lnTo>
                  <a:pt x="2061993" y="1574800"/>
                </a:lnTo>
                <a:lnTo>
                  <a:pt x="2054029" y="1625600"/>
                </a:lnTo>
                <a:lnTo>
                  <a:pt x="2046960" y="1663700"/>
                </a:lnTo>
                <a:lnTo>
                  <a:pt x="2040210" y="1714500"/>
                </a:lnTo>
                <a:lnTo>
                  <a:pt x="2032006" y="1765300"/>
                </a:lnTo>
                <a:lnTo>
                  <a:pt x="2021926" y="1803400"/>
                </a:lnTo>
                <a:lnTo>
                  <a:pt x="2009544" y="1854200"/>
                </a:lnTo>
                <a:lnTo>
                  <a:pt x="1994435" y="1892300"/>
                </a:lnTo>
                <a:lnTo>
                  <a:pt x="1974610" y="1930400"/>
                </a:lnTo>
                <a:lnTo>
                  <a:pt x="1949038" y="1968500"/>
                </a:lnTo>
                <a:lnTo>
                  <a:pt x="1917190" y="2006600"/>
                </a:lnTo>
                <a:lnTo>
                  <a:pt x="1878538" y="2032000"/>
                </a:lnTo>
                <a:lnTo>
                  <a:pt x="1830802" y="2044700"/>
                </a:lnTo>
                <a:lnTo>
                  <a:pt x="1738849" y="2044700"/>
                </a:lnTo>
                <a:lnTo>
                  <a:pt x="1697941" y="2019300"/>
                </a:lnTo>
                <a:lnTo>
                  <a:pt x="1662619" y="1993900"/>
                </a:lnTo>
                <a:lnTo>
                  <a:pt x="1634539" y="1943100"/>
                </a:lnTo>
                <a:lnTo>
                  <a:pt x="1618131" y="1905000"/>
                </a:lnTo>
                <a:lnTo>
                  <a:pt x="1608455" y="1866900"/>
                </a:lnTo>
                <a:lnTo>
                  <a:pt x="1604612" y="1816100"/>
                </a:lnTo>
                <a:lnTo>
                  <a:pt x="1605707" y="1778000"/>
                </a:lnTo>
                <a:lnTo>
                  <a:pt x="1611538" y="1727200"/>
                </a:lnTo>
                <a:lnTo>
                  <a:pt x="1621431" y="1676400"/>
                </a:lnTo>
                <a:lnTo>
                  <a:pt x="1635119" y="1638300"/>
                </a:lnTo>
                <a:lnTo>
                  <a:pt x="1652333" y="1587500"/>
                </a:lnTo>
                <a:lnTo>
                  <a:pt x="1672806" y="1536700"/>
                </a:lnTo>
                <a:lnTo>
                  <a:pt x="1696270" y="1498600"/>
                </a:lnTo>
                <a:lnTo>
                  <a:pt x="1722530" y="1460500"/>
                </a:lnTo>
                <a:lnTo>
                  <a:pt x="1750610" y="1409700"/>
                </a:lnTo>
                <a:lnTo>
                  <a:pt x="1780490" y="1371600"/>
                </a:lnTo>
                <a:lnTo>
                  <a:pt x="1812150" y="1333500"/>
                </a:lnTo>
                <a:lnTo>
                  <a:pt x="1845569" y="1295400"/>
                </a:lnTo>
                <a:lnTo>
                  <a:pt x="1880728" y="1257300"/>
                </a:lnTo>
                <a:lnTo>
                  <a:pt x="1917606" y="1219200"/>
                </a:lnTo>
                <a:lnTo>
                  <a:pt x="1956183" y="1193800"/>
                </a:lnTo>
                <a:lnTo>
                  <a:pt x="1970922" y="1181100"/>
                </a:lnTo>
                <a:lnTo>
                  <a:pt x="1986148" y="1168400"/>
                </a:lnTo>
                <a:lnTo>
                  <a:pt x="2000130" y="1155700"/>
                </a:lnTo>
                <a:lnTo>
                  <a:pt x="2011135" y="1130300"/>
                </a:lnTo>
                <a:lnTo>
                  <a:pt x="996328" y="1130300"/>
                </a:lnTo>
                <a:lnTo>
                  <a:pt x="1043460" y="1117600"/>
                </a:lnTo>
                <a:lnTo>
                  <a:pt x="1091033" y="1117600"/>
                </a:lnTo>
                <a:lnTo>
                  <a:pt x="1187612" y="1092200"/>
                </a:lnTo>
                <a:close/>
              </a:path>
              <a:path w="4283075" h="2044700">
                <a:moveTo>
                  <a:pt x="3050934" y="520700"/>
                </a:moveTo>
                <a:lnTo>
                  <a:pt x="3160263" y="520700"/>
                </a:lnTo>
                <a:lnTo>
                  <a:pt x="3125454" y="558800"/>
                </a:lnTo>
                <a:lnTo>
                  <a:pt x="3089632" y="596900"/>
                </a:lnTo>
                <a:lnTo>
                  <a:pt x="3052831" y="635000"/>
                </a:lnTo>
                <a:lnTo>
                  <a:pt x="3015084" y="660400"/>
                </a:lnTo>
                <a:lnTo>
                  <a:pt x="2976425" y="698500"/>
                </a:lnTo>
                <a:lnTo>
                  <a:pt x="2936889" y="723900"/>
                </a:lnTo>
                <a:lnTo>
                  <a:pt x="2914887" y="736600"/>
                </a:lnTo>
                <a:lnTo>
                  <a:pt x="2897843" y="762000"/>
                </a:lnTo>
                <a:lnTo>
                  <a:pt x="2875657" y="812800"/>
                </a:lnTo>
                <a:lnTo>
                  <a:pt x="2863673" y="863600"/>
                </a:lnTo>
                <a:lnTo>
                  <a:pt x="2854584" y="914400"/>
                </a:lnTo>
                <a:lnTo>
                  <a:pt x="2847705" y="965200"/>
                </a:lnTo>
                <a:lnTo>
                  <a:pt x="2842349" y="1016000"/>
                </a:lnTo>
                <a:lnTo>
                  <a:pt x="2837833" y="1066800"/>
                </a:lnTo>
                <a:lnTo>
                  <a:pt x="2834308" y="1117600"/>
                </a:lnTo>
                <a:lnTo>
                  <a:pt x="2832566" y="1168400"/>
                </a:lnTo>
                <a:lnTo>
                  <a:pt x="2832686" y="1231900"/>
                </a:lnTo>
                <a:lnTo>
                  <a:pt x="2834751" y="1282700"/>
                </a:lnTo>
                <a:lnTo>
                  <a:pt x="2838843" y="1333500"/>
                </a:lnTo>
                <a:lnTo>
                  <a:pt x="2845041" y="1384300"/>
                </a:lnTo>
                <a:lnTo>
                  <a:pt x="2849620" y="1409700"/>
                </a:lnTo>
                <a:lnTo>
                  <a:pt x="2853784" y="1447800"/>
                </a:lnTo>
                <a:lnTo>
                  <a:pt x="2857466" y="1485900"/>
                </a:lnTo>
                <a:lnTo>
                  <a:pt x="2860599" y="1524000"/>
                </a:lnTo>
                <a:lnTo>
                  <a:pt x="2862595" y="1562100"/>
                </a:lnTo>
                <a:lnTo>
                  <a:pt x="2860689" y="1612900"/>
                </a:lnTo>
                <a:lnTo>
                  <a:pt x="2854474" y="1651000"/>
                </a:lnTo>
                <a:lnTo>
                  <a:pt x="2843542" y="1701800"/>
                </a:lnTo>
                <a:lnTo>
                  <a:pt x="2827485" y="1739900"/>
                </a:lnTo>
                <a:lnTo>
                  <a:pt x="2797824" y="1790700"/>
                </a:lnTo>
                <a:lnTo>
                  <a:pt x="2777678" y="1803400"/>
                </a:lnTo>
                <a:lnTo>
                  <a:pt x="2753336" y="1828800"/>
                </a:lnTo>
                <a:lnTo>
                  <a:pt x="2701898" y="1841500"/>
                </a:lnTo>
                <a:lnTo>
                  <a:pt x="2650846" y="1841500"/>
                </a:lnTo>
                <a:lnTo>
                  <a:pt x="2603498" y="1828800"/>
                </a:lnTo>
                <a:lnTo>
                  <a:pt x="2563168" y="1803400"/>
                </a:lnTo>
                <a:lnTo>
                  <a:pt x="2533174" y="1765300"/>
                </a:lnTo>
                <a:lnTo>
                  <a:pt x="2517056" y="1727200"/>
                </a:lnTo>
                <a:lnTo>
                  <a:pt x="2504431" y="1701800"/>
                </a:lnTo>
                <a:lnTo>
                  <a:pt x="2494937" y="1663700"/>
                </a:lnTo>
                <a:lnTo>
                  <a:pt x="2488213" y="1638300"/>
                </a:lnTo>
                <a:lnTo>
                  <a:pt x="2481611" y="1587500"/>
                </a:lnTo>
                <a:lnTo>
                  <a:pt x="2477769" y="1536700"/>
                </a:lnTo>
                <a:lnTo>
                  <a:pt x="2476639" y="1485900"/>
                </a:lnTo>
                <a:lnTo>
                  <a:pt x="2478175" y="1435100"/>
                </a:lnTo>
                <a:lnTo>
                  <a:pt x="2482329" y="1397000"/>
                </a:lnTo>
                <a:lnTo>
                  <a:pt x="2489054" y="1346200"/>
                </a:lnTo>
                <a:lnTo>
                  <a:pt x="2498303" y="1295400"/>
                </a:lnTo>
                <a:lnTo>
                  <a:pt x="2510028" y="1257300"/>
                </a:lnTo>
                <a:lnTo>
                  <a:pt x="2524181" y="1206500"/>
                </a:lnTo>
                <a:lnTo>
                  <a:pt x="2540717" y="1155700"/>
                </a:lnTo>
                <a:lnTo>
                  <a:pt x="2559587" y="1117600"/>
                </a:lnTo>
                <a:lnTo>
                  <a:pt x="2580744" y="1079500"/>
                </a:lnTo>
                <a:lnTo>
                  <a:pt x="2604141" y="1028700"/>
                </a:lnTo>
                <a:lnTo>
                  <a:pt x="2629731" y="990600"/>
                </a:lnTo>
                <a:lnTo>
                  <a:pt x="2676975" y="914400"/>
                </a:lnTo>
                <a:lnTo>
                  <a:pt x="2485198" y="914400"/>
                </a:lnTo>
                <a:lnTo>
                  <a:pt x="2627300" y="838200"/>
                </a:lnTo>
                <a:lnTo>
                  <a:pt x="2718845" y="787400"/>
                </a:lnTo>
                <a:lnTo>
                  <a:pt x="2763470" y="749300"/>
                </a:lnTo>
                <a:lnTo>
                  <a:pt x="2772598" y="749300"/>
                </a:lnTo>
                <a:lnTo>
                  <a:pt x="2782222" y="736600"/>
                </a:lnTo>
                <a:lnTo>
                  <a:pt x="2792996" y="736600"/>
                </a:lnTo>
                <a:lnTo>
                  <a:pt x="2805576" y="723900"/>
                </a:lnTo>
                <a:lnTo>
                  <a:pt x="2788582" y="723900"/>
                </a:lnTo>
                <a:lnTo>
                  <a:pt x="2782965" y="711200"/>
                </a:lnTo>
                <a:lnTo>
                  <a:pt x="2342923" y="711200"/>
                </a:lnTo>
                <a:lnTo>
                  <a:pt x="2200610" y="673100"/>
                </a:lnTo>
                <a:lnTo>
                  <a:pt x="2148759" y="660400"/>
                </a:lnTo>
                <a:lnTo>
                  <a:pt x="2123226" y="647700"/>
                </a:lnTo>
                <a:lnTo>
                  <a:pt x="2914946" y="647700"/>
                </a:lnTo>
                <a:lnTo>
                  <a:pt x="2925256" y="635000"/>
                </a:lnTo>
                <a:lnTo>
                  <a:pt x="3009565" y="558800"/>
                </a:lnTo>
                <a:lnTo>
                  <a:pt x="3050934" y="520700"/>
                </a:lnTo>
                <a:close/>
              </a:path>
              <a:path w="4283075" h="2044700">
                <a:moveTo>
                  <a:pt x="996328" y="1130300"/>
                </a:moveTo>
                <a:lnTo>
                  <a:pt x="1657690" y="1130300"/>
                </a:lnTo>
                <a:lnTo>
                  <a:pt x="1555490" y="1155700"/>
                </a:lnTo>
                <a:lnTo>
                  <a:pt x="1507294" y="1181100"/>
                </a:lnTo>
                <a:lnTo>
                  <a:pt x="1415491" y="1231900"/>
                </a:lnTo>
                <a:lnTo>
                  <a:pt x="1370095" y="1270000"/>
                </a:lnTo>
                <a:lnTo>
                  <a:pt x="1324812" y="1295400"/>
                </a:lnTo>
                <a:lnTo>
                  <a:pt x="1278360" y="1320800"/>
                </a:lnTo>
                <a:lnTo>
                  <a:pt x="1185775" y="1384300"/>
                </a:lnTo>
                <a:lnTo>
                  <a:pt x="1092517" y="1435100"/>
                </a:lnTo>
                <a:lnTo>
                  <a:pt x="1048560" y="1460500"/>
                </a:lnTo>
                <a:lnTo>
                  <a:pt x="1003536" y="1485900"/>
                </a:lnTo>
                <a:lnTo>
                  <a:pt x="957513" y="1498600"/>
                </a:lnTo>
                <a:lnTo>
                  <a:pt x="910560" y="1524000"/>
                </a:lnTo>
                <a:lnTo>
                  <a:pt x="814138" y="1549400"/>
                </a:lnTo>
                <a:lnTo>
                  <a:pt x="764807" y="1549400"/>
                </a:lnTo>
                <a:lnTo>
                  <a:pt x="734845" y="1562100"/>
                </a:lnTo>
                <a:lnTo>
                  <a:pt x="643700" y="1562100"/>
                </a:lnTo>
                <a:lnTo>
                  <a:pt x="598081" y="1549400"/>
                </a:lnTo>
                <a:lnTo>
                  <a:pt x="564257" y="1524000"/>
                </a:lnTo>
                <a:lnTo>
                  <a:pt x="543164" y="1498600"/>
                </a:lnTo>
                <a:lnTo>
                  <a:pt x="535737" y="1460500"/>
                </a:lnTo>
                <a:lnTo>
                  <a:pt x="542913" y="1422400"/>
                </a:lnTo>
                <a:lnTo>
                  <a:pt x="565626" y="1371600"/>
                </a:lnTo>
                <a:lnTo>
                  <a:pt x="579871" y="1358900"/>
                </a:lnTo>
                <a:lnTo>
                  <a:pt x="595555" y="1346200"/>
                </a:lnTo>
                <a:lnTo>
                  <a:pt x="612242" y="1320800"/>
                </a:lnTo>
                <a:lnTo>
                  <a:pt x="629498" y="1308100"/>
                </a:lnTo>
                <a:lnTo>
                  <a:pt x="671805" y="1282700"/>
                </a:lnTo>
                <a:lnTo>
                  <a:pt x="716386" y="1244600"/>
                </a:lnTo>
                <a:lnTo>
                  <a:pt x="763054" y="1219200"/>
                </a:lnTo>
                <a:lnTo>
                  <a:pt x="811623" y="1206500"/>
                </a:lnTo>
                <a:lnTo>
                  <a:pt x="857283" y="1181100"/>
                </a:lnTo>
                <a:lnTo>
                  <a:pt x="949607" y="1155700"/>
                </a:lnTo>
                <a:lnTo>
                  <a:pt x="996328" y="1130300"/>
                </a:lnTo>
                <a:close/>
              </a:path>
              <a:path w="4283075" h="2044700">
                <a:moveTo>
                  <a:pt x="3413449" y="0"/>
                </a:moveTo>
                <a:lnTo>
                  <a:pt x="3491095" y="0"/>
                </a:lnTo>
                <a:lnTo>
                  <a:pt x="3479293" y="38100"/>
                </a:lnTo>
                <a:lnTo>
                  <a:pt x="3459608" y="76200"/>
                </a:lnTo>
                <a:lnTo>
                  <a:pt x="3438661" y="127000"/>
                </a:lnTo>
                <a:lnTo>
                  <a:pt x="3416439" y="165100"/>
                </a:lnTo>
                <a:lnTo>
                  <a:pt x="3392924" y="203200"/>
                </a:lnTo>
                <a:lnTo>
                  <a:pt x="3368103" y="241300"/>
                </a:lnTo>
                <a:lnTo>
                  <a:pt x="3341959" y="292100"/>
                </a:lnTo>
                <a:lnTo>
                  <a:pt x="3330436" y="304800"/>
                </a:lnTo>
                <a:lnTo>
                  <a:pt x="3323690" y="330200"/>
                </a:lnTo>
                <a:lnTo>
                  <a:pt x="3322350" y="355600"/>
                </a:lnTo>
                <a:lnTo>
                  <a:pt x="3327044" y="368300"/>
                </a:lnTo>
                <a:lnTo>
                  <a:pt x="3335703" y="406400"/>
                </a:lnTo>
                <a:lnTo>
                  <a:pt x="3353448" y="457200"/>
                </a:lnTo>
                <a:lnTo>
                  <a:pt x="3389879" y="533400"/>
                </a:lnTo>
                <a:lnTo>
                  <a:pt x="3415554" y="571500"/>
                </a:lnTo>
                <a:lnTo>
                  <a:pt x="3441712" y="622300"/>
                </a:lnTo>
                <a:lnTo>
                  <a:pt x="3468243" y="673100"/>
                </a:lnTo>
                <a:lnTo>
                  <a:pt x="3495039" y="723900"/>
                </a:lnTo>
                <a:lnTo>
                  <a:pt x="3520319" y="762000"/>
                </a:lnTo>
                <a:lnTo>
                  <a:pt x="3544557" y="812800"/>
                </a:lnTo>
                <a:lnTo>
                  <a:pt x="3567514" y="863600"/>
                </a:lnTo>
                <a:lnTo>
                  <a:pt x="3588952" y="914400"/>
                </a:lnTo>
                <a:lnTo>
                  <a:pt x="3608632" y="952500"/>
                </a:lnTo>
                <a:lnTo>
                  <a:pt x="3626317" y="1003300"/>
                </a:lnTo>
                <a:lnTo>
                  <a:pt x="3641766" y="1054100"/>
                </a:lnTo>
                <a:lnTo>
                  <a:pt x="3655413" y="1104900"/>
                </a:lnTo>
                <a:lnTo>
                  <a:pt x="3665610" y="1168400"/>
                </a:lnTo>
                <a:lnTo>
                  <a:pt x="3671203" y="1219200"/>
                </a:lnTo>
                <a:lnTo>
                  <a:pt x="3671162" y="1231900"/>
                </a:lnTo>
                <a:lnTo>
                  <a:pt x="3671038" y="1270000"/>
                </a:lnTo>
                <a:lnTo>
                  <a:pt x="3663961" y="1320800"/>
                </a:lnTo>
                <a:lnTo>
                  <a:pt x="3650276" y="1371600"/>
                </a:lnTo>
                <a:lnTo>
                  <a:pt x="3629206" y="1422400"/>
                </a:lnTo>
                <a:lnTo>
                  <a:pt x="3601035" y="1460500"/>
                </a:lnTo>
                <a:lnTo>
                  <a:pt x="3566572" y="1498600"/>
                </a:lnTo>
                <a:lnTo>
                  <a:pt x="3526768" y="1511300"/>
                </a:lnTo>
                <a:lnTo>
                  <a:pt x="3482576" y="1511300"/>
                </a:lnTo>
                <a:lnTo>
                  <a:pt x="3434949" y="1498600"/>
                </a:lnTo>
                <a:lnTo>
                  <a:pt x="3415780" y="1498600"/>
                </a:lnTo>
                <a:lnTo>
                  <a:pt x="3397161" y="1485900"/>
                </a:lnTo>
                <a:lnTo>
                  <a:pt x="3379290" y="1473200"/>
                </a:lnTo>
                <a:lnTo>
                  <a:pt x="3362370" y="1460500"/>
                </a:lnTo>
                <a:lnTo>
                  <a:pt x="3326445" y="1435100"/>
                </a:lnTo>
                <a:lnTo>
                  <a:pt x="3295492" y="1397000"/>
                </a:lnTo>
                <a:lnTo>
                  <a:pt x="3269288" y="1358900"/>
                </a:lnTo>
                <a:lnTo>
                  <a:pt x="3247614" y="1308100"/>
                </a:lnTo>
                <a:lnTo>
                  <a:pt x="3227064" y="1257300"/>
                </a:lnTo>
                <a:lnTo>
                  <a:pt x="3209613" y="1206500"/>
                </a:lnTo>
                <a:lnTo>
                  <a:pt x="3195023" y="1155700"/>
                </a:lnTo>
                <a:lnTo>
                  <a:pt x="3183054" y="1104900"/>
                </a:lnTo>
                <a:lnTo>
                  <a:pt x="3173465" y="1054100"/>
                </a:lnTo>
                <a:lnTo>
                  <a:pt x="3166258" y="990600"/>
                </a:lnTo>
                <a:lnTo>
                  <a:pt x="3160918" y="939800"/>
                </a:lnTo>
                <a:lnTo>
                  <a:pt x="3157464" y="889000"/>
                </a:lnTo>
                <a:lnTo>
                  <a:pt x="3155912" y="838200"/>
                </a:lnTo>
                <a:lnTo>
                  <a:pt x="3156005" y="825500"/>
                </a:lnTo>
                <a:lnTo>
                  <a:pt x="3156097" y="812800"/>
                </a:lnTo>
                <a:lnTo>
                  <a:pt x="3156189" y="800100"/>
                </a:lnTo>
                <a:lnTo>
                  <a:pt x="3156282" y="787400"/>
                </a:lnTo>
                <a:lnTo>
                  <a:pt x="3158590" y="736600"/>
                </a:lnTo>
                <a:lnTo>
                  <a:pt x="3162853" y="685800"/>
                </a:lnTo>
                <a:lnTo>
                  <a:pt x="3169091" y="635000"/>
                </a:lnTo>
                <a:lnTo>
                  <a:pt x="3177319" y="584200"/>
                </a:lnTo>
                <a:lnTo>
                  <a:pt x="3179452" y="558800"/>
                </a:lnTo>
                <a:lnTo>
                  <a:pt x="3181324" y="546100"/>
                </a:lnTo>
                <a:lnTo>
                  <a:pt x="3183049" y="533400"/>
                </a:lnTo>
                <a:lnTo>
                  <a:pt x="3185026" y="520700"/>
                </a:lnTo>
                <a:lnTo>
                  <a:pt x="3050934" y="520700"/>
                </a:lnTo>
                <a:lnTo>
                  <a:pt x="3090396" y="482600"/>
                </a:lnTo>
                <a:lnTo>
                  <a:pt x="3125088" y="444500"/>
                </a:lnTo>
                <a:lnTo>
                  <a:pt x="3158481" y="406400"/>
                </a:lnTo>
                <a:lnTo>
                  <a:pt x="3190580" y="368300"/>
                </a:lnTo>
                <a:lnTo>
                  <a:pt x="3221389" y="330200"/>
                </a:lnTo>
                <a:lnTo>
                  <a:pt x="3250910" y="292100"/>
                </a:lnTo>
                <a:lnTo>
                  <a:pt x="3279149" y="254000"/>
                </a:lnTo>
                <a:lnTo>
                  <a:pt x="3306109" y="203200"/>
                </a:lnTo>
                <a:lnTo>
                  <a:pt x="3331794" y="165100"/>
                </a:lnTo>
                <a:lnTo>
                  <a:pt x="3356207" y="127000"/>
                </a:lnTo>
                <a:lnTo>
                  <a:pt x="3379354" y="76200"/>
                </a:lnTo>
                <a:lnTo>
                  <a:pt x="3401237" y="38100"/>
                </a:lnTo>
                <a:lnTo>
                  <a:pt x="3413449" y="0"/>
                </a:lnTo>
                <a:close/>
              </a:path>
              <a:path w="4283075" h="2044700">
                <a:moveTo>
                  <a:pt x="2485198" y="914400"/>
                </a:moveTo>
                <a:lnTo>
                  <a:pt x="2659287" y="914400"/>
                </a:lnTo>
                <a:lnTo>
                  <a:pt x="2645244" y="927100"/>
                </a:lnTo>
                <a:lnTo>
                  <a:pt x="2623951" y="927100"/>
                </a:lnTo>
                <a:lnTo>
                  <a:pt x="2535279" y="977900"/>
                </a:lnTo>
                <a:lnTo>
                  <a:pt x="2490816" y="990600"/>
                </a:lnTo>
                <a:lnTo>
                  <a:pt x="2445751" y="1016000"/>
                </a:lnTo>
                <a:lnTo>
                  <a:pt x="2399968" y="1028700"/>
                </a:lnTo>
                <a:lnTo>
                  <a:pt x="2353636" y="1054100"/>
                </a:lnTo>
                <a:lnTo>
                  <a:pt x="2260129" y="1079500"/>
                </a:lnTo>
                <a:lnTo>
                  <a:pt x="2245665" y="1092200"/>
                </a:lnTo>
                <a:lnTo>
                  <a:pt x="1264817" y="1092200"/>
                </a:lnTo>
                <a:lnTo>
                  <a:pt x="1274072" y="1079500"/>
                </a:lnTo>
                <a:lnTo>
                  <a:pt x="1273282" y="1079500"/>
                </a:lnTo>
                <a:lnTo>
                  <a:pt x="1268131" y="1066800"/>
                </a:lnTo>
                <a:lnTo>
                  <a:pt x="1251806" y="1066800"/>
                </a:lnTo>
                <a:lnTo>
                  <a:pt x="1227079" y="1054100"/>
                </a:lnTo>
                <a:lnTo>
                  <a:pt x="1839929" y="1054100"/>
                </a:lnTo>
                <a:lnTo>
                  <a:pt x="1840286" y="1041400"/>
                </a:lnTo>
                <a:lnTo>
                  <a:pt x="2104267" y="1041400"/>
                </a:lnTo>
                <a:lnTo>
                  <a:pt x="2342030" y="977900"/>
                </a:lnTo>
                <a:lnTo>
                  <a:pt x="2388016" y="952500"/>
                </a:lnTo>
                <a:lnTo>
                  <a:pt x="2436810" y="927100"/>
                </a:lnTo>
                <a:lnTo>
                  <a:pt x="2485198" y="914400"/>
                </a:lnTo>
                <a:close/>
              </a:path>
              <a:path w="4283075" h="2044700">
                <a:moveTo>
                  <a:pt x="1054195" y="1003300"/>
                </a:moveTo>
                <a:lnTo>
                  <a:pt x="1361399" y="1003300"/>
                </a:lnTo>
                <a:lnTo>
                  <a:pt x="1514899" y="1041400"/>
                </a:lnTo>
                <a:lnTo>
                  <a:pt x="1566385" y="1041400"/>
                </a:lnTo>
                <a:lnTo>
                  <a:pt x="1618035" y="1054100"/>
                </a:lnTo>
                <a:lnTo>
                  <a:pt x="1227079" y="1054100"/>
                </a:lnTo>
                <a:lnTo>
                  <a:pt x="1202353" y="1041400"/>
                </a:lnTo>
                <a:lnTo>
                  <a:pt x="1054195" y="1003300"/>
                </a:lnTo>
                <a:close/>
              </a:path>
              <a:path w="4283075" h="2044700">
                <a:moveTo>
                  <a:pt x="1228163" y="355600"/>
                </a:moveTo>
                <a:lnTo>
                  <a:pt x="1327667" y="355600"/>
                </a:lnTo>
                <a:lnTo>
                  <a:pt x="1352814" y="368300"/>
                </a:lnTo>
                <a:lnTo>
                  <a:pt x="1377266" y="381000"/>
                </a:lnTo>
                <a:lnTo>
                  <a:pt x="1412225" y="393700"/>
                </a:lnTo>
                <a:lnTo>
                  <a:pt x="1443699" y="419100"/>
                </a:lnTo>
                <a:lnTo>
                  <a:pt x="1471572" y="457200"/>
                </a:lnTo>
                <a:lnTo>
                  <a:pt x="1495733" y="482600"/>
                </a:lnTo>
                <a:lnTo>
                  <a:pt x="1524220" y="520700"/>
                </a:lnTo>
                <a:lnTo>
                  <a:pt x="1552561" y="571500"/>
                </a:lnTo>
                <a:lnTo>
                  <a:pt x="1580366" y="609600"/>
                </a:lnTo>
                <a:lnTo>
                  <a:pt x="1607250" y="660400"/>
                </a:lnTo>
                <a:lnTo>
                  <a:pt x="1632826" y="698500"/>
                </a:lnTo>
                <a:lnTo>
                  <a:pt x="1659478" y="749300"/>
                </a:lnTo>
                <a:lnTo>
                  <a:pt x="1688584" y="787400"/>
                </a:lnTo>
                <a:lnTo>
                  <a:pt x="1720088" y="825500"/>
                </a:lnTo>
                <a:lnTo>
                  <a:pt x="1753936" y="876300"/>
                </a:lnTo>
                <a:lnTo>
                  <a:pt x="1790072" y="914400"/>
                </a:lnTo>
                <a:lnTo>
                  <a:pt x="1828439" y="939800"/>
                </a:lnTo>
                <a:lnTo>
                  <a:pt x="1845770" y="952500"/>
                </a:lnTo>
                <a:lnTo>
                  <a:pt x="1881930" y="990600"/>
                </a:lnTo>
                <a:lnTo>
                  <a:pt x="1948522" y="1028700"/>
                </a:lnTo>
                <a:lnTo>
                  <a:pt x="1997923" y="1041400"/>
                </a:lnTo>
                <a:lnTo>
                  <a:pt x="1819420" y="1041400"/>
                </a:lnTo>
                <a:lnTo>
                  <a:pt x="1809022" y="1028700"/>
                </a:lnTo>
                <a:lnTo>
                  <a:pt x="1798537" y="1028700"/>
                </a:lnTo>
                <a:lnTo>
                  <a:pt x="1749678" y="1016000"/>
                </a:lnTo>
                <a:lnTo>
                  <a:pt x="1701661" y="990600"/>
                </a:lnTo>
                <a:lnTo>
                  <a:pt x="1654439" y="977900"/>
                </a:lnTo>
                <a:lnTo>
                  <a:pt x="1562188" y="927100"/>
                </a:lnTo>
                <a:lnTo>
                  <a:pt x="1472542" y="876300"/>
                </a:lnTo>
                <a:lnTo>
                  <a:pt x="1428578" y="850900"/>
                </a:lnTo>
                <a:lnTo>
                  <a:pt x="1386620" y="825500"/>
                </a:lnTo>
                <a:lnTo>
                  <a:pt x="1346474" y="800100"/>
                </a:lnTo>
                <a:lnTo>
                  <a:pt x="1308274" y="762000"/>
                </a:lnTo>
                <a:lnTo>
                  <a:pt x="1272154" y="723900"/>
                </a:lnTo>
                <a:lnTo>
                  <a:pt x="1238246" y="685800"/>
                </a:lnTo>
                <a:lnTo>
                  <a:pt x="1206383" y="647700"/>
                </a:lnTo>
                <a:lnTo>
                  <a:pt x="1182081" y="596900"/>
                </a:lnTo>
                <a:lnTo>
                  <a:pt x="1165808" y="546100"/>
                </a:lnTo>
                <a:lnTo>
                  <a:pt x="1158031" y="495300"/>
                </a:lnTo>
                <a:lnTo>
                  <a:pt x="1157501" y="495300"/>
                </a:lnTo>
                <a:lnTo>
                  <a:pt x="1157005" y="482600"/>
                </a:lnTo>
                <a:lnTo>
                  <a:pt x="1156736" y="469900"/>
                </a:lnTo>
                <a:lnTo>
                  <a:pt x="1156889" y="469900"/>
                </a:lnTo>
                <a:lnTo>
                  <a:pt x="1167373" y="419100"/>
                </a:lnTo>
                <a:lnTo>
                  <a:pt x="1191733" y="381000"/>
                </a:lnTo>
                <a:lnTo>
                  <a:pt x="1228163" y="355600"/>
                </a:lnTo>
                <a:close/>
              </a:path>
              <a:path w="4283075" h="2044700">
                <a:moveTo>
                  <a:pt x="165623" y="381000"/>
                </a:moveTo>
                <a:lnTo>
                  <a:pt x="259980" y="381000"/>
                </a:lnTo>
                <a:lnTo>
                  <a:pt x="306997" y="393700"/>
                </a:lnTo>
                <a:lnTo>
                  <a:pt x="360093" y="406400"/>
                </a:lnTo>
                <a:lnTo>
                  <a:pt x="411780" y="431800"/>
                </a:lnTo>
                <a:lnTo>
                  <a:pt x="462200" y="444500"/>
                </a:lnTo>
                <a:lnTo>
                  <a:pt x="511489" y="469900"/>
                </a:lnTo>
                <a:lnTo>
                  <a:pt x="607232" y="520700"/>
                </a:lnTo>
                <a:lnTo>
                  <a:pt x="652711" y="546100"/>
                </a:lnTo>
                <a:lnTo>
                  <a:pt x="697029" y="584200"/>
                </a:lnTo>
                <a:lnTo>
                  <a:pt x="740100" y="609600"/>
                </a:lnTo>
                <a:lnTo>
                  <a:pt x="781838" y="647700"/>
                </a:lnTo>
                <a:lnTo>
                  <a:pt x="822156" y="685800"/>
                </a:lnTo>
                <a:lnTo>
                  <a:pt x="860969" y="711200"/>
                </a:lnTo>
                <a:lnTo>
                  <a:pt x="898190" y="749300"/>
                </a:lnTo>
                <a:lnTo>
                  <a:pt x="931607" y="787400"/>
                </a:lnTo>
                <a:lnTo>
                  <a:pt x="966851" y="825500"/>
                </a:lnTo>
                <a:lnTo>
                  <a:pt x="1039842" y="876300"/>
                </a:lnTo>
                <a:lnTo>
                  <a:pt x="1076103" y="914400"/>
                </a:lnTo>
                <a:lnTo>
                  <a:pt x="1111216" y="939800"/>
                </a:lnTo>
                <a:lnTo>
                  <a:pt x="1121424" y="952500"/>
                </a:lnTo>
                <a:lnTo>
                  <a:pt x="1146070" y="952500"/>
                </a:lnTo>
                <a:lnTo>
                  <a:pt x="1158888" y="965200"/>
                </a:lnTo>
                <a:lnTo>
                  <a:pt x="1310545" y="1003300"/>
                </a:lnTo>
                <a:lnTo>
                  <a:pt x="1024570" y="1003300"/>
                </a:lnTo>
                <a:lnTo>
                  <a:pt x="994845" y="990600"/>
                </a:lnTo>
                <a:lnTo>
                  <a:pt x="688753" y="990600"/>
                </a:lnTo>
                <a:lnTo>
                  <a:pt x="640192" y="977900"/>
                </a:lnTo>
                <a:lnTo>
                  <a:pt x="591813" y="977900"/>
                </a:lnTo>
                <a:lnTo>
                  <a:pt x="350976" y="914400"/>
                </a:lnTo>
                <a:lnTo>
                  <a:pt x="303125" y="889000"/>
                </a:lnTo>
                <a:lnTo>
                  <a:pt x="256600" y="863600"/>
                </a:lnTo>
                <a:lnTo>
                  <a:pt x="211353" y="838200"/>
                </a:lnTo>
                <a:lnTo>
                  <a:pt x="167335" y="812800"/>
                </a:lnTo>
                <a:lnTo>
                  <a:pt x="133134" y="787400"/>
                </a:lnTo>
                <a:lnTo>
                  <a:pt x="101188" y="762000"/>
                </a:lnTo>
                <a:lnTo>
                  <a:pt x="71985" y="736600"/>
                </a:lnTo>
                <a:lnTo>
                  <a:pt x="46013" y="698500"/>
                </a:lnTo>
                <a:lnTo>
                  <a:pt x="19632" y="660400"/>
                </a:lnTo>
                <a:lnTo>
                  <a:pt x="4363" y="609600"/>
                </a:lnTo>
                <a:lnTo>
                  <a:pt x="0" y="558800"/>
                </a:lnTo>
                <a:lnTo>
                  <a:pt x="6334" y="495300"/>
                </a:lnTo>
                <a:lnTo>
                  <a:pt x="20546" y="457200"/>
                </a:lnTo>
                <a:lnTo>
                  <a:pt x="43864" y="431800"/>
                </a:lnTo>
                <a:lnTo>
                  <a:pt x="76374" y="406400"/>
                </a:lnTo>
                <a:lnTo>
                  <a:pt x="118164" y="393700"/>
                </a:lnTo>
                <a:lnTo>
                  <a:pt x="165623" y="381000"/>
                </a:lnTo>
                <a:close/>
              </a:path>
              <a:path w="4283075" h="2044700">
                <a:moveTo>
                  <a:pt x="3561600" y="0"/>
                </a:moveTo>
                <a:lnTo>
                  <a:pt x="3797657" y="0"/>
                </a:lnTo>
                <a:lnTo>
                  <a:pt x="3825470" y="38100"/>
                </a:lnTo>
                <a:lnTo>
                  <a:pt x="3856582" y="76200"/>
                </a:lnTo>
                <a:lnTo>
                  <a:pt x="3888295" y="114300"/>
                </a:lnTo>
                <a:lnTo>
                  <a:pt x="3920565" y="152400"/>
                </a:lnTo>
                <a:lnTo>
                  <a:pt x="3953348" y="190500"/>
                </a:lnTo>
                <a:lnTo>
                  <a:pt x="3986115" y="215900"/>
                </a:lnTo>
                <a:lnTo>
                  <a:pt x="4051476" y="292100"/>
                </a:lnTo>
                <a:lnTo>
                  <a:pt x="4116075" y="368300"/>
                </a:lnTo>
                <a:lnTo>
                  <a:pt x="4147891" y="393700"/>
                </a:lnTo>
                <a:lnTo>
                  <a:pt x="4180912" y="444500"/>
                </a:lnTo>
                <a:lnTo>
                  <a:pt x="4211391" y="482600"/>
                </a:lnTo>
                <a:lnTo>
                  <a:pt x="4238705" y="520700"/>
                </a:lnTo>
                <a:lnTo>
                  <a:pt x="4262231" y="571500"/>
                </a:lnTo>
                <a:lnTo>
                  <a:pt x="4281344" y="622300"/>
                </a:lnTo>
                <a:lnTo>
                  <a:pt x="4282668" y="622300"/>
                </a:lnTo>
                <a:lnTo>
                  <a:pt x="4282668" y="825500"/>
                </a:lnTo>
                <a:lnTo>
                  <a:pt x="4276938" y="838200"/>
                </a:lnTo>
                <a:lnTo>
                  <a:pt x="4250278" y="876300"/>
                </a:lnTo>
                <a:lnTo>
                  <a:pt x="4216215" y="889000"/>
                </a:lnTo>
                <a:lnTo>
                  <a:pt x="4176042" y="901700"/>
                </a:lnTo>
                <a:lnTo>
                  <a:pt x="4131048" y="901700"/>
                </a:lnTo>
                <a:lnTo>
                  <a:pt x="4110959" y="889000"/>
                </a:lnTo>
                <a:lnTo>
                  <a:pt x="4091191" y="889000"/>
                </a:lnTo>
                <a:lnTo>
                  <a:pt x="4071797" y="876300"/>
                </a:lnTo>
                <a:lnTo>
                  <a:pt x="4052832" y="863600"/>
                </a:lnTo>
                <a:lnTo>
                  <a:pt x="4007064" y="850900"/>
                </a:lnTo>
                <a:lnTo>
                  <a:pt x="3964017" y="812800"/>
                </a:lnTo>
                <a:lnTo>
                  <a:pt x="3923591" y="787400"/>
                </a:lnTo>
                <a:lnTo>
                  <a:pt x="3885684" y="749300"/>
                </a:lnTo>
                <a:lnTo>
                  <a:pt x="3850195" y="711200"/>
                </a:lnTo>
                <a:lnTo>
                  <a:pt x="3817023" y="673100"/>
                </a:lnTo>
                <a:lnTo>
                  <a:pt x="3786067" y="635000"/>
                </a:lnTo>
                <a:lnTo>
                  <a:pt x="3756668" y="596900"/>
                </a:lnTo>
                <a:lnTo>
                  <a:pt x="3729439" y="546100"/>
                </a:lnTo>
                <a:lnTo>
                  <a:pt x="3704338" y="495300"/>
                </a:lnTo>
                <a:lnTo>
                  <a:pt x="3681325" y="457200"/>
                </a:lnTo>
                <a:lnTo>
                  <a:pt x="3660360" y="406400"/>
                </a:lnTo>
                <a:lnTo>
                  <a:pt x="3641401" y="355600"/>
                </a:lnTo>
                <a:lnTo>
                  <a:pt x="3624410" y="304800"/>
                </a:lnTo>
                <a:lnTo>
                  <a:pt x="3609344" y="254000"/>
                </a:lnTo>
                <a:lnTo>
                  <a:pt x="3596163" y="203200"/>
                </a:lnTo>
                <a:lnTo>
                  <a:pt x="3585427" y="165100"/>
                </a:lnTo>
                <a:lnTo>
                  <a:pt x="3576044" y="114300"/>
                </a:lnTo>
                <a:lnTo>
                  <a:pt x="3568217" y="63500"/>
                </a:lnTo>
                <a:lnTo>
                  <a:pt x="3562147" y="12700"/>
                </a:lnTo>
                <a:lnTo>
                  <a:pt x="3561600" y="0"/>
                </a:lnTo>
                <a:close/>
              </a:path>
              <a:path w="4283075" h="2044700">
                <a:moveTo>
                  <a:pt x="2438469" y="723900"/>
                </a:moveTo>
                <a:lnTo>
                  <a:pt x="2729221" y="723900"/>
                </a:lnTo>
                <a:lnTo>
                  <a:pt x="2680274" y="736600"/>
                </a:lnTo>
                <a:lnTo>
                  <a:pt x="2486474" y="736600"/>
                </a:lnTo>
                <a:lnTo>
                  <a:pt x="2438469" y="723900"/>
                </a:lnTo>
                <a:close/>
              </a:path>
              <a:path w="4283075" h="2044700">
                <a:moveTo>
                  <a:pt x="2342923" y="711200"/>
                </a:moveTo>
                <a:lnTo>
                  <a:pt x="2782965" y="711200"/>
                </a:lnTo>
                <a:lnTo>
                  <a:pt x="2778386" y="723900"/>
                </a:lnTo>
                <a:lnTo>
                  <a:pt x="2390622" y="723900"/>
                </a:lnTo>
                <a:lnTo>
                  <a:pt x="2342923" y="711200"/>
                </a:lnTo>
                <a:close/>
              </a:path>
              <a:path w="4283075" h="2044700">
                <a:moveTo>
                  <a:pt x="1742800" y="25400"/>
                </a:moveTo>
                <a:lnTo>
                  <a:pt x="1784959" y="25400"/>
                </a:lnTo>
                <a:lnTo>
                  <a:pt x="1825932" y="38100"/>
                </a:lnTo>
                <a:lnTo>
                  <a:pt x="1865929" y="38100"/>
                </a:lnTo>
                <a:lnTo>
                  <a:pt x="1905157" y="63500"/>
                </a:lnTo>
                <a:lnTo>
                  <a:pt x="1955015" y="76200"/>
                </a:lnTo>
                <a:lnTo>
                  <a:pt x="2002957" y="114300"/>
                </a:lnTo>
                <a:lnTo>
                  <a:pt x="2049075" y="139700"/>
                </a:lnTo>
                <a:lnTo>
                  <a:pt x="2093462" y="165100"/>
                </a:lnTo>
                <a:lnTo>
                  <a:pt x="2136211" y="203200"/>
                </a:lnTo>
                <a:lnTo>
                  <a:pt x="2177417" y="241300"/>
                </a:lnTo>
                <a:lnTo>
                  <a:pt x="2213443" y="266700"/>
                </a:lnTo>
                <a:lnTo>
                  <a:pt x="2319862" y="381000"/>
                </a:lnTo>
                <a:lnTo>
                  <a:pt x="2360045" y="419100"/>
                </a:lnTo>
                <a:lnTo>
                  <a:pt x="2401253" y="444500"/>
                </a:lnTo>
                <a:lnTo>
                  <a:pt x="2443619" y="482600"/>
                </a:lnTo>
                <a:lnTo>
                  <a:pt x="2487275" y="520700"/>
                </a:lnTo>
                <a:lnTo>
                  <a:pt x="2532355" y="546100"/>
                </a:lnTo>
                <a:lnTo>
                  <a:pt x="2626022" y="596900"/>
                </a:lnTo>
                <a:lnTo>
                  <a:pt x="2674226" y="622300"/>
                </a:lnTo>
                <a:lnTo>
                  <a:pt x="2773903" y="647700"/>
                </a:lnTo>
                <a:lnTo>
                  <a:pt x="2123226" y="647700"/>
                </a:lnTo>
                <a:lnTo>
                  <a:pt x="2097693" y="635000"/>
                </a:lnTo>
                <a:lnTo>
                  <a:pt x="2047424" y="622300"/>
                </a:lnTo>
                <a:lnTo>
                  <a:pt x="1949324" y="571500"/>
                </a:lnTo>
                <a:lnTo>
                  <a:pt x="1901517" y="546100"/>
                </a:lnTo>
                <a:lnTo>
                  <a:pt x="1854940" y="508000"/>
                </a:lnTo>
                <a:lnTo>
                  <a:pt x="1811332" y="482600"/>
                </a:lnTo>
                <a:lnTo>
                  <a:pt x="1770752" y="444500"/>
                </a:lnTo>
                <a:lnTo>
                  <a:pt x="1733259" y="406400"/>
                </a:lnTo>
                <a:lnTo>
                  <a:pt x="1698911" y="355600"/>
                </a:lnTo>
                <a:lnTo>
                  <a:pt x="1677478" y="330200"/>
                </a:lnTo>
                <a:lnTo>
                  <a:pt x="1658527" y="292100"/>
                </a:lnTo>
                <a:lnTo>
                  <a:pt x="1642319" y="266700"/>
                </a:lnTo>
                <a:lnTo>
                  <a:pt x="1629115" y="228600"/>
                </a:lnTo>
                <a:lnTo>
                  <a:pt x="1625324" y="215900"/>
                </a:lnTo>
                <a:lnTo>
                  <a:pt x="1622068" y="203200"/>
                </a:lnTo>
                <a:lnTo>
                  <a:pt x="1619481" y="190500"/>
                </a:lnTo>
                <a:lnTo>
                  <a:pt x="1617697" y="177800"/>
                </a:lnTo>
                <a:lnTo>
                  <a:pt x="1619321" y="127000"/>
                </a:lnTo>
                <a:lnTo>
                  <a:pt x="1633688" y="88900"/>
                </a:lnTo>
                <a:lnTo>
                  <a:pt x="1659754" y="50800"/>
                </a:lnTo>
                <a:lnTo>
                  <a:pt x="1696473" y="38100"/>
                </a:lnTo>
                <a:lnTo>
                  <a:pt x="1742800" y="25400"/>
                </a:lnTo>
                <a:close/>
              </a:path>
              <a:path w="4283075" h="2044700">
                <a:moveTo>
                  <a:pt x="2425882" y="0"/>
                </a:moveTo>
                <a:lnTo>
                  <a:pt x="3320927" y="0"/>
                </a:lnTo>
                <a:lnTo>
                  <a:pt x="3292577" y="25400"/>
                </a:lnTo>
                <a:lnTo>
                  <a:pt x="3251684" y="50800"/>
                </a:lnTo>
                <a:lnTo>
                  <a:pt x="3209429" y="76200"/>
                </a:lnTo>
                <a:lnTo>
                  <a:pt x="3165803" y="101600"/>
                </a:lnTo>
                <a:lnTo>
                  <a:pt x="3120795" y="127000"/>
                </a:lnTo>
                <a:lnTo>
                  <a:pt x="3074396" y="139700"/>
                </a:lnTo>
                <a:lnTo>
                  <a:pt x="3026595" y="165100"/>
                </a:lnTo>
                <a:lnTo>
                  <a:pt x="2978444" y="177800"/>
                </a:lnTo>
                <a:lnTo>
                  <a:pt x="2930083" y="177800"/>
                </a:lnTo>
                <a:lnTo>
                  <a:pt x="2881537" y="190500"/>
                </a:lnTo>
                <a:lnTo>
                  <a:pt x="2735026" y="190500"/>
                </a:lnTo>
                <a:lnTo>
                  <a:pt x="2587820" y="152400"/>
                </a:lnTo>
                <a:lnTo>
                  <a:pt x="2542818" y="127000"/>
                </a:lnTo>
                <a:lnTo>
                  <a:pt x="2501951" y="88900"/>
                </a:lnTo>
                <a:lnTo>
                  <a:pt x="2465307" y="63500"/>
                </a:lnTo>
                <a:lnTo>
                  <a:pt x="2432977" y="12700"/>
                </a:lnTo>
                <a:lnTo>
                  <a:pt x="2425882" y="0"/>
                </a:lnTo>
                <a:close/>
              </a:path>
              <a:path w="4283075" h="2044700">
                <a:moveTo>
                  <a:pt x="4145677" y="0"/>
                </a:moveTo>
                <a:lnTo>
                  <a:pt x="4282668" y="0"/>
                </a:lnTo>
                <a:lnTo>
                  <a:pt x="4282668" y="114300"/>
                </a:lnTo>
                <a:lnTo>
                  <a:pt x="4270413" y="101600"/>
                </a:lnTo>
                <a:lnTo>
                  <a:pt x="4229728" y="76200"/>
                </a:lnTo>
                <a:lnTo>
                  <a:pt x="4190268" y="38100"/>
                </a:lnTo>
                <a:lnTo>
                  <a:pt x="4152041" y="12700"/>
                </a:lnTo>
                <a:lnTo>
                  <a:pt x="4145677" y="0"/>
                </a:lnTo>
                <a:close/>
              </a:path>
            </a:pathLst>
          </a:custGeom>
          <a:solidFill>
            <a:srgbClr val="3A53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6849" y="8377377"/>
            <a:ext cx="1972310" cy="1909445"/>
          </a:xfrm>
          <a:custGeom>
            <a:avLst/>
            <a:gdLst/>
            <a:ahLst/>
            <a:cxnLst/>
            <a:rect l="l" t="t" r="r" b="b"/>
            <a:pathLst>
              <a:path w="1972309" h="1909445">
                <a:moveTo>
                  <a:pt x="944232" y="1905000"/>
                </a:moveTo>
                <a:lnTo>
                  <a:pt x="937704" y="1892300"/>
                </a:lnTo>
                <a:lnTo>
                  <a:pt x="932954" y="1892300"/>
                </a:lnTo>
                <a:lnTo>
                  <a:pt x="921270" y="1866900"/>
                </a:lnTo>
                <a:lnTo>
                  <a:pt x="915809" y="1841500"/>
                </a:lnTo>
                <a:lnTo>
                  <a:pt x="910780" y="1841500"/>
                </a:lnTo>
                <a:lnTo>
                  <a:pt x="887018" y="1778000"/>
                </a:lnTo>
                <a:lnTo>
                  <a:pt x="879640" y="1765300"/>
                </a:lnTo>
                <a:lnTo>
                  <a:pt x="864298" y="1739900"/>
                </a:lnTo>
                <a:lnTo>
                  <a:pt x="856919" y="1714500"/>
                </a:lnTo>
                <a:lnTo>
                  <a:pt x="853363" y="1714500"/>
                </a:lnTo>
                <a:lnTo>
                  <a:pt x="846239" y="1701800"/>
                </a:lnTo>
                <a:lnTo>
                  <a:pt x="842670" y="1701800"/>
                </a:lnTo>
                <a:lnTo>
                  <a:pt x="838835" y="1689100"/>
                </a:lnTo>
                <a:lnTo>
                  <a:pt x="834555" y="1689100"/>
                </a:lnTo>
                <a:lnTo>
                  <a:pt x="829970" y="1676400"/>
                </a:lnTo>
                <a:lnTo>
                  <a:pt x="819302" y="1676400"/>
                </a:lnTo>
                <a:lnTo>
                  <a:pt x="801484" y="1638300"/>
                </a:lnTo>
                <a:lnTo>
                  <a:pt x="790765" y="1625600"/>
                </a:lnTo>
                <a:lnTo>
                  <a:pt x="779907" y="1625600"/>
                </a:lnTo>
                <a:lnTo>
                  <a:pt x="768743" y="1612900"/>
                </a:lnTo>
                <a:lnTo>
                  <a:pt x="757135" y="1587500"/>
                </a:lnTo>
                <a:lnTo>
                  <a:pt x="745248" y="1587500"/>
                </a:lnTo>
                <a:lnTo>
                  <a:pt x="721487" y="1562100"/>
                </a:lnTo>
                <a:lnTo>
                  <a:pt x="709612" y="1562100"/>
                </a:lnTo>
                <a:lnTo>
                  <a:pt x="697979" y="1549400"/>
                </a:lnTo>
                <a:lnTo>
                  <a:pt x="675309" y="1524000"/>
                </a:lnTo>
                <a:lnTo>
                  <a:pt x="663676" y="1511300"/>
                </a:lnTo>
                <a:lnTo>
                  <a:pt x="649414" y="1511300"/>
                </a:lnTo>
                <a:lnTo>
                  <a:pt x="620903" y="1485900"/>
                </a:lnTo>
                <a:lnTo>
                  <a:pt x="606653" y="1485900"/>
                </a:lnTo>
                <a:lnTo>
                  <a:pt x="593585" y="1460500"/>
                </a:lnTo>
                <a:lnTo>
                  <a:pt x="580517" y="1460500"/>
                </a:lnTo>
                <a:lnTo>
                  <a:pt x="567448" y="1447800"/>
                </a:lnTo>
                <a:lnTo>
                  <a:pt x="554380" y="1447800"/>
                </a:lnTo>
                <a:lnTo>
                  <a:pt x="540372" y="1435100"/>
                </a:lnTo>
                <a:lnTo>
                  <a:pt x="512953" y="1422400"/>
                </a:lnTo>
                <a:lnTo>
                  <a:pt x="498944" y="1422400"/>
                </a:lnTo>
                <a:lnTo>
                  <a:pt x="446671" y="1384300"/>
                </a:lnTo>
                <a:lnTo>
                  <a:pt x="433870" y="1384300"/>
                </a:lnTo>
                <a:lnTo>
                  <a:pt x="421525" y="1371600"/>
                </a:lnTo>
                <a:lnTo>
                  <a:pt x="409460" y="1371600"/>
                </a:lnTo>
                <a:lnTo>
                  <a:pt x="397560" y="1358900"/>
                </a:lnTo>
                <a:lnTo>
                  <a:pt x="383311" y="1358900"/>
                </a:lnTo>
                <a:lnTo>
                  <a:pt x="376974" y="1333500"/>
                </a:lnTo>
                <a:lnTo>
                  <a:pt x="360095" y="1333500"/>
                </a:lnTo>
                <a:lnTo>
                  <a:pt x="335241" y="1308100"/>
                </a:lnTo>
                <a:lnTo>
                  <a:pt x="323113" y="1308100"/>
                </a:lnTo>
                <a:lnTo>
                  <a:pt x="310311" y="1295400"/>
                </a:lnTo>
                <a:lnTo>
                  <a:pt x="297967" y="1295400"/>
                </a:lnTo>
                <a:lnTo>
                  <a:pt x="285915" y="1270000"/>
                </a:lnTo>
                <a:lnTo>
                  <a:pt x="274015" y="1257300"/>
                </a:lnTo>
                <a:lnTo>
                  <a:pt x="250837" y="1244600"/>
                </a:lnTo>
                <a:lnTo>
                  <a:pt x="239039" y="1231900"/>
                </a:lnTo>
                <a:lnTo>
                  <a:pt x="226491" y="1231900"/>
                </a:lnTo>
                <a:lnTo>
                  <a:pt x="214579" y="1206500"/>
                </a:lnTo>
                <a:lnTo>
                  <a:pt x="202526" y="1206500"/>
                </a:lnTo>
                <a:lnTo>
                  <a:pt x="190182" y="1193800"/>
                </a:lnTo>
                <a:lnTo>
                  <a:pt x="177380" y="1181100"/>
                </a:lnTo>
                <a:lnTo>
                  <a:pt x="167906" y="1181100"/>
                </a:lnTo>
                <a:lnTo>
                  <a:pt x="158572" y="1168400"/>
                </a:lnTo>
                <a:lnTo>
                  <a:pt x="149542" y="1143000"/>
                </a:lnTo>
                <a:lnTo>
                  <a:pt x="140957" y="1143000"/>
                </a:lnTo>
                <a:lnTo>
                  <a:pt x="128282" y="1130300"/>
                </a:lnTo>
                <a:lnTo>
                  <a:pt x="102933" y="1104900"/>
                </a:lnTo>
                <a:lnTo>
                  <a:pt x="92214" y="1079500"/>
                </a:lnTo>
                <a:lnTo>
                  <a:pt x="83934" y="1069822"/>
                </a:lnTo>
                <a:lnTo>
                  <a:pt x="83934" y="1168400"/>
                </a:lnTo>
                <a:lnTo>
                  <a:pt x="79171" y="1168400"/>
                </a:lnTo>
                <a:lnTo>
                  <a:pt x="77597" y="1143000"/>
                </a:lnTo>
                <a:lnTo>
                  <a:pt x="79171" y="1143000"/>
                </a:lnTo>
                <a:lnTo>
                  <a:pt x="83934" y="1168400"/>
                </a:lnTo>
                <a:lnTo>
                  <a:pt x="83934" y="1069822"/>
                </a:lnTo>
                <a:lnTo>
                  <a:pt x="81356" y="1066800"/>
                </a:lnTo>
                <a:lnTo>
                  <a:pt x="70192" y="1066800"/>
                </a:lnTo>
                <a:lnTo>
                  <a:pt x="58585" y="1054100"/>
                </a:lnTo>
                <a:lnTo>
                  <a:pt x="52247" y="1041400"/>
                </a:lnTo>
                <a:lnTo>
                  <a:pt x="17399" y="1041400"/>
                </a:lnTo>
                <a:lnTo>
                  <a:pt x="9474" y="1054100"/>
                </a:lnTo>
                <a:lnTo>
                  <a:pt x="4724" y="1066800"/>
                </a:lnTo>
                <a:lnTo>
                  <a:pt x="3568" y="1066800"/>
                </a:lnTo>
                <a:lnTo>
                  <a:pt x="2552" y="1079500"/>
                </a:lnTo>
                <a:lnTo>
                  <a:pt x="1828" y="1079500"/>
                </a:lnTo>
                <a:lnTo>
                  <a:pt x="1562" y="1104900"/>
                </a:lnTo>
                <a:lnTo>
                  <a:pt x="647" y="1104900"/>
                </a:lnTo>
                <a:lnTo>
                  <a:pt x="177" y="1117600"/>
                </a:lnTo>
                <a:lnTo>
                  <a:pt x="0" y="1117600"/>
                </a:lnTo>
                <a:lnTo>
                  <a:pt x="0" y="1130300"/>
                </a:lnTo>
                <a:lnTo>
                  <a:pt x="177" y="1143000"/>
                </a:lnTo>
                <a:lnTo>
                  <a:pt x="647" y="1143000"/>
                </a:lnTo>
                <a:lnTo>
                  <a:pt x="1562" y="1168400"/>
                </a:lnTo>
                <a:lnTo>
                  <a:pt x="6311" y="1231900"/>
                </a:lnTo>
                <a:lnTo>
                  <a:pt x="8686" y="1244600"/>
                </a:lnTo>
                <a:lnTo>
                  <a:pt x="9880" y="1244600"/>
                </a:lnTo>
                <a:lnTo>
                  <a:pt x="12522" y="1257300"/>
                </a:lnTo>
                <a:lnTo>
                  <a:pt x="14427" y="1270000"/>
                </a:lnTo>
                <a:lnTo>
                  <a:pt x="16637" y="1270000"/>
                </a:lnTo>
                <a:lnTo>
                  <a:pt x="18986" y="1295400"/>
                </a:lnTo>
                <a:lnTo>
                  <a:pt x="25514" y="1320800"/>
                </a:lnTo>
                <a:lnTo>
                  <a:pt x="33235" y="1358900"/>
                </a:lnTo>
                <a:lnTo>
                  <a:pt x="42151" y="1384300"/>
                </a:lnTo>
                <a:lnTo>
                  <a:pt x="52247" y="1422400"/>
                </a:lnTo>
                <a:lnTo>
                  <a:pt x="57251" y="1422400"/>
                </a:lnTo>
                <a:lnTo>
                  <a:pt x="67843" y="1447800"/>
                </a:lnTo>
                <a:lnTo>
                  <a:pt x="72834" y="1460500"/>
                </a:lnTo>
                <a:lnTo>
                  <a:pt x="87096" y="1498600"/>
                </a:lnTo>
                <a:lnTo>
                  <a:pt x="90906" y="1511300"/>
                </a:lnTo>
                <a:lnTo>
                  <a:pt x="99123" y="1524000"/>
                </a:lnTo>
                <a:lnTo>
                  <a:pt x="102933" y="1524000"/>
                </a:lnTo>
                <a:lnTo>
                  <a:pt x="117513" y="1562100"/>
                </a:lnTo>
                <a:lnTo>
                  <a:pt x="132829" y="1587500"/>
                </a:lnTo>
                <a:lnTo>
                  <a:pt x="149047" y="1612900"/>
                </a:lnTo>
                <a:lnTo>
                  <a:pt x="166293" y="1638300"/>
                </a:lnTo>
                <a:lnTo>
                  <a:pt x="194805" y="1676400"/>
                </a:lnTo>
                <a:lnTo>
                  <a:pt x="201663" y="1689100"/>
                </a:lnTo>
                <a:lnTo>
                  <a:pt x="208076" y="1689100"/>
                </a:lnTo>
                <a:lnTo>
                  <a:pt x="214185" y="1701800"/>
                </a:lnTo>
                <a:lnTo>
                  <a:pt x="220154" y="1714500"/>
                </a:lnTo>
                <a:lnTo>
                  <a:pt x="232676" y="1739900"/>
                </a:lnTo>
                <a:lnTo>
                  <a:pt x="244309" y="1752600"/>
                </a:lnTo>
                <a:lnTo>
                  <a:pt x="255346" y="1765300"/>
                </a:lnTo>
                <a:lnTo>
                  <a:pt x="266090" y="1803400"/>
                </a:lnTo>
                <a:lnTo>
                  <a:pt x="272999" y="1803400"/>
                </a:lnTo>
                <a:lnTo>
                  <a:pt x="279755" y="1816100"/>
                </a:lnTo>
                <a:lnTo>
                  <a:pt x="286804" y="1828800"/>
                </a:lnTo>
                <a:lnTo>
                  <a:pt x="294601" y="1841500"/>
                </a:lnTo>
                <a:lnTo>
                  <a:pt x="299110" y="1841500"/>
                </a:lnTo>
                <a:lnTo>
                  <a:pt x="307517" y="1866900"/>
                </a:lnTo>
                <a:lnTo>
                  <a:pt x="312026" y="1879600"/>
                </a:lnTo>
                <a:lnTo>
                  <a:pt x="321525" y="1879600"/>
                </a:lnTo>
                <a:lnTo>
                  <a:pt x="326275" y="1892300"/>
                </a:lnTo>
                <a:lnTo>
                  <a:pt x="331038" y="1892300"/>
                </a:lnTo>
                <a:lnTo>
                  <a:pt x="337756" y="1905000"/>
                </a:lnTo>
                <a:lnTo>
                  <a:pt x="380365" y="1905000"/>
                </a:lnTo>
                <a:lnTo>
                  <a:pt x="372224" y="1892300"/>
                </a:lnTo>
                <a:lnTo>
                  <a:pt x="366522" y="1892300"/>
                </a:lnTo>
                <a:lnTo>
                  <a:pt x="355739" y="1879600"/>
                </a:lnTo>
                <a:lnTo>
                  <a:pt x="350037" y="1866900"/>
                </a:lnTo>
                <a:lnTo>
                  <a:pt x="339915" y="1841500"/>
                </a:lnTo>
                <a:lnTo>
                  <a:pt x="330835" y="1828800"/>
                </a:lnTo>
                <a:lnTo>
                  <a:pt x="322643" y="1816100"/>
                </a:lnTo>
                <a:lnTo>
                  <a:pt x="315188" y="1803400"/>
                </a:lnTo>
                <a:lnTo>
                  <a:pt x="310438" y="1803400"/>
                </a:lnTo>
                <a:lnTo>
                  <a:pt x="305689" y="1778000"/>
                </a:lnTo>
                <a:lnTo>
                  <a:pt x="302526" y="1778000"/>
                </a:lnTo>
                <a:lnTo>
                  <a:pt x="298704" y="1765300"/>
                </a:lnTo>
                <a:lnTo>
                  <a:pt x="290487" y="1752600"/>
                </a:lnTo>
                <a:lnTo>
                  <a:pt x="286677" y="1752600"/>
                </a:lnTo>
                <a:lnTo>
                  <a:pt x="279349" y="1739900"/>
                </a:lnTo>
                <a:lnTo>
                  <a:pt x="275323" y="1714500"/>
                </a:lnTo>
                <a:lnTo>
                  <a:pt x="267004" y="1714500"/>
                </a:lnTo>
                <a:lnTo>
                  <a:pt x="262724" y="1701800"/>
                </a:lnTo>
                <a:lnTo>
                  <a:pt x="258140" y="1701800"/>
                </a:lnTo>
                <a:lnTo>
                  <a:pt x="245071" y="1676400"/>
                </a:lnTo>
                <a:lnTo>
                  <a:pt x="236588" y="1676400"/>
                </a:lnTo>
                <a:lnTo>
                  <a:pt x="227799" y="1651000"/>
                </a:lnTo>
                <a:lnTo>
                  <a:pt x="218567" y="1638300"/>
                </a:lnTo>
                <a:lnTo>
                  <a:pt x="209092" y="1625600"/>
                </a:lnTo>
                <a:lnTo>
                  <a:pt x="199758" y="1625600"/>
                </a:lnTo>
                <a:lnTo>
                  <a:pt x="190728" y="1612900"/>
                </a:lnTo>
                <a:lnTo>
                  <a:pt x="182130" y="1587500"/>
                </a:lnTo>
                <a:lnTo>
                  <a:pt x="168173" y="1574800"/>
                </a:lnTo>
                <a:lnTo>
                  <a:pt x="154813" y="1549400"/>
                </a:lnTo>
                <a:lnTo>
                  <a:pt x="142036" y="1524000"/>
                </a:lnTo>
                <a:lnTo>
                  <a:pt x="129870" y="1498600"/>
                </a:lnTo>
                <a:lnTo>
                  <a:pt x="126542" y="1498600"/>
                </a:lnTo>
                <a:lnTo>
                  <a:pt x="123532" y="1485900"/>
                </a:lnTo>
                <a:lnTo>
                  <a:pt x="117195" y="1485900"/>
                </a:lnTo>
                <a:lnTo>
                  <a:pt x="114566" y="1460500"/>
                </a:lnTo>
                <a:lnTo>
                  <a:pt x="108724" y="1447800"/>
                </a:lnTo>
                <a:lnTo>
                  <a:pt x="106108" y="1447800"/>
                </a:lnTo>
                <a:lnTo>
                  <a:pt x="100190" y="1435100"/>
                </a:lnTo>
                <a:lnTo>
                  <a:pt x="94424" y="1422400"/>
                </a:lnTo>
                <a:lnTo>
                  <a:pt x="88950" y="1397000"/>
                </a:lnTo>
                <a:lnTo>
                  <a:pt x="83934" y="1384300"/>
                </a:lnTo>
                <a:lnTo>
                  <a:pt x="79197" y="1371600"/>
                </a:lnTo>
                <a:lnTo>
                  <a:pt x="74625" y="1358900"/>
                </a:lnTo>
                <a:lnTo>
                  <a:pt x="70345" y="1333500"/>
                </a:lnTo>
                <a:lnTo>
                  <a:pt x="66509" y="1333500"/>
                </a:lnTo>
                <a:lnTo>
                  <a:pt x="52247" y="1270000"/>
                </a:lnTo>
                <a:lnTo>
                  <a:pt x="52247" y="1257300"/>
                </a:lnTo>
                <a:lnTo>
                  <a:pt x="50660" y="1257300"/>
                </a:lnTo>
                <a:lnTo>
                  <a:pt x="47396" y="1244600"/>
                </a:lnTo>
                <a:lnTo>
                  <a:pt x="44729" y="1206500"/>
                </a:lnTo>
                <a:lnTo>
                  <a:pt x="42646" y="1193800"/>
                </a:lnTo>
                <a:lnTo>
                  <a:pt x="41160" y="1181100"/>
                </a:lnTo>
                <a:lnTo>
                  <a:pt x="39992" y="1168400"/>
                </a:lnTo>
                <a:lnTo>
                  <a:pt x="38976" y="1168400"/>
                </a:lnTo>
                <a:lnTo>
                  <a:pt x="38265" y="1143000"/>
                </a:lnTo>
                <a:lnTo>
                  <a:pt x="37985" y="1130300"/>
                </a:lnTo>
                <a:lnTo>
                  <a:pt x="39573" y="1130300"/>
                </a:lnTo>
                <a:lnTo>
                  <a:pt x="41160" y="1143000"/>
                </a:lnTo>
                <a:lnTo>
                  <a:pt x="42748" y="1143000"/>
                </a:lnTo>
                <a:lnTo>
                  <a:pt x="45389" y="1168400"/>
                </a:lnTo>
                <a:lnTo>
                  <a:pt x="48488" y="1168400"/>
                </a:lnTo>
                <a:lnTo>
                  <a:pt x="51879" y="1181100"/>
                </a:lnTo>
                <a:lnTo>
                  <a:pt x="55410" y="1181100"/>
                </a:lnTo>
                <a:lnTo>
                  <a:pt x="62293" y="1193800"/>
                </a:lnTo>
                <a:lnTo>
                  <a:pt x="75463" y="1231900"/>
                </a:lnTo>
                <a:lnTo>
                  <a:pt x="82346" y="1244600"/>
                </a:lnTo>
                <a:lnTo>
                  <a:pt x="96647" y="1270000"/>
                </a:lnTo>
                <a:lnTo>
                  <a:pt x="111252" y="1308100"/>
                </a:lnTo>
                <a:lnTo>
                  <a:pt x="126453" y="1333500"/>
                </a:lnTo>
                <a:lnTo>
                  <a:pt x="142532" y="1371600"/>
                </a:lnTo>
                <a:lnTo>
                  <a:pt x="150660" y="1371600"/>
                </a:lnTo>
                <a:lnTo>
                  <a:pt x="155232" y="1384300"/>
                </a:lnTo>
                <a:lnTo>
                  <a:pt x="159956" y="1384300"/>
                </a:lnTo>
                <a:lnTo>
                  <a:pt x="164706" y="1397000"/>
                </a:lnTo>
                <a:lnTo>
                  <a:pt x="174218" y="1397000"/>
                </a:lnTo>
                <a:lnTo>
                  <a:pt x="178968" y="1422400"/>
                </a:lnTo>
                <a:lnTo>
                  <a:pt x="189661" y="1435100"/>
                </a:lnTo>
                <a:lnTo>
                  <a:pt x="200355" y="1435100"/>
                </a:lnTo>
                <a:lnTo>
                  <a:pt x="221742" y="1460500"/>
                </a:lnTo>
                <a:lnTo>
                  <a:pt x="232702" y="1485900"/>
                </a:lnTo>
                <a:lnTo>
                  <a:pt x="244106" y="1485900"/>
                </a:lnTo>
                <a:lnTo>
                  <a:pt x="255816" y="1498600"/>
                </a:lnTo>
                <a:lnTo>
                  <a:pt x="267677" y="1511300"/>
                </a:lnTo>
                <a:lnTo>
                  <a:pt x="280047" y="1524000"/>
                </a:lnTo>
                <a:lnTo>
                  <a:pt x="293014" y="1524000"/>
                </a:lnTo>
                <a:lnTo>
                  <a:pt x="318363" y="1562100"/>
                </a:lnTo>
                <a:lnTo>
                  <a:pt x="370636" y="1587500"/>
                </a:lnTo>
                <a:lnTo>
                  <a:pt x="377520" y="1612900"/>
                </a:lnTo>
                <a:lnTo>
                  <a:pt x="390677" y="1612900"/>
                </a:lnTo>
                <a:lnTo>
                  <a:pt x="397560" y="1625600"/>
                </a:lnTo>
                <a:lnTo>
                  <a:pt x="421170" y="1625600"/>
                </a:lnTo>
                <a:lnTo>
                  <a:pt x="429247" y="1638300"/>
                </a:lnTo>
                <a:lnTo>
                  <a:pt x="441642" y="1638300"/>
                </a:lnTo>
                <a:lnTo>
                  <a:pt x="450430" y="1651000"/>
                </a:lnTo>
                <a:lnTo>
                  <a:pt x="458914" y="1651000"/>
                </a:lnTo>
                <a:lnTo>
                  <a:pt x="467258" y="1676400"/>
                </a:lnTo>
                <a:lnTo>
                  <a:pt x="476758" y="1676400"/>
                </a:lnTo>
                <a:lnTo>
                  <a:pt x="486270" y="1689100"/>
                </a:lnTo>
                <a:lnTo>
                  <a:pt x="495769" y="1689100"/>
                </a:lnTo>
                <a:lnTo>
                  <a:pt x="505269" y="1701800"/>
                </a:lnTo>
                <a:lnTo>
                  <a:pt x="513816" y="1701800"/>
                </a:lnTo>
                <a:lnTo>
                  <a:pt x="522503" y="1714500"/>
                </a:lnTo>
                <a:lnTo>
                  <a:pt x="530885" y="1714500"/>
                </a:lnTo>
                <a:lnTo>
                  <a:pt x="538543" y="1739900"/>
                </a:lnTo>
                <a:lnTo>
                  <a:pt x="545909" y="1739900"/>
                </a:lnTo>
                <a:lnTo>
                  <a:pt x="561263" y="1752600"/>
                </a:lnTo>
                <a:lnTo>
                  <a:pt x="568629" y="1765300"/>
                </a:lnTo>
                <a:lnTo>
                  <a:pt x="573633" y="1765300"/>
                </a:lnTo>
                <a:lnTo>
                  <a:pt x="584225" y="1778000"/>
                </a:lnTo>
                <a:lnTo>
                  <a:pt x="589229" y="1778000"/>
                </a:lnTo>
                <a:lnTo>
                  <a:pt x="595172" y="1803400"/>
                </a:lnTo>
                <a:lnTo>
                  <a:pt x="607047" y="1803400"/>
                </a:lnTo>
                <a:lnTo>
                  <a:pt x="612990" y="1816100"/>
                </a:lnTo>
                <a:lnTo>
                  <a:pt x="621030" y="1816100"/>
                </a:lnTo>
                <a:lnTo>
                  <a:pt x="628624" y="1828800"/>
                </a:lnTo>
                <a:lnTo>
                  <a:pt x="635927" y="1841500"/>
                </a:lnTo>
                <a:lnTo>
                  <a:pt x="643089" y="1841500"/>
                </a:lnTo>
                <a:lnTo>
                  <a:pt x="650214" y="1866900"/>
                </a:lnTo>
                <a:lnTo>
                  <a:pt x="664464" y="1879600"/>
                </a:lnTo>
                <a:lnTo>
                  <a:pt x="676490" y="1905000"/>
                </a:lnTo>
                <a:lnTo>
                  <a:pt x="747890" y="1905000"/>
                </a:lnTo>
                <a:lnTo>
                  <a:pt x="741489" y="1892300"/>
                </a:lnTo>
                <a:lnTo>
                  <a:pt x="732459" y="1879600"/>
                </a:lnTo>
                <a:lnTo>
                  <a:pt x="723874" y="1879600"/>
                </a:lnTo>
                <a:lnTo>
                  <a:pt x="685850" y="1816100"/>
                </a:lnTo>
                <a:lnTo>
                  <a:pt x="674890" y="1816100"/>
                </a:lnTo>
                <a:lnTo>
                  <a:pt x="663473" y="1803400"/>
                </a:lnTo>
                <a:lnTo>
                  <a:pt x="651776" y="1778000"/>
                </a:lnTo>
                <a:lnTo>
                  <a:pt x="639914" y="1765300"/>
                </a:lnTo>
                <a:lnTo>
                  <a:pt x="634911" y="1765300"/>
                </a:lnTo>
                <a:lnTo>
                  <a:pt x="624319" y="1752600"/>
                </a:lnTo>
                <a:lnTo>
                  <a:pt x="619328" y="1752600"/>
                </a:lnTo>
                <a:lnTo>
                  <a:pt x="589229" y="1714500"/>
                </a:lnTo>
                <a:lnTo>
                  <a:pt x="584479" y="1701800"/>
                </a:lnTo>
                <a:lnTo>
                  <a:pt x="568439" y="1701800"/>
                </a:lnTo>
                <a:lnTo>
                  <a:pt x="563219" y="1689100"/>
                </a:lnTo>
                <a:lnTo>
                  <a:pt x="557542" y="1689100"/>
                </a:lnTo>
                <a:lnTo>
                  <a:pt x="514781" y="1651000"/>
                </a:lnTo>
                <a:lnTo>
                  <a:pt x="503834" y="1638300"/>
                </a:lnTo>
                <a:lnTo>
                  <a:pt x="492607" y="1638300"/>
                </a:lnTo>
                <a:lnTo>
                  <a:pt x="481368" y="1625600"/>
                </a:lnTo>
                <a:lnTo>
                  <a:pt x="470433" y="1625600"/>
                </a:lnTo>
                <a:lnTo>
                  <a:pt x="458800" y="1612900"/>
                </a:lnTo>
                <a:lnTo>
                  <a:pt x="436118" y="1612900"/>
                </a:lnTo>
                <a:lnTo>
                  <a:pt x="424484" y="1587500"/>
                </a:lnTo>
                <a:lnTo>
                  <a:pt x="402196" y="1574800"/>
                </a:lnTo>
                <a:lnTo>
                  <a:pt x="380339" y="1562100"/>
                </a:lnTo>
                <a:lnTo>
                  <a:pt x="337375" y="1524000"/>
                </a:lnTo>
                <a:lnTo>
                  <a:pt x="325767" y="1511300"/>
                </a:lnTo>
                <a:lnTo>
                  <a:pt x="314604" y="1511300"/>
                </a:lnTo>
                <a:lnTo>
                  <a:pt x="303733" y="1498600"/>
                </a:lnTo>
                <a:lnTo>
                  <a:pt x="293014" y="1485900"/>
                </a:lnTo>
                <a:lnTo>
                  <a:pt x="269252" y="1460500"/>
                </a:lnTo>
                <a:lnTo>
                  <a:pt x="264502" y="1460500"/>
                </a:lnTo>
                <a:lnTo>
                  <a:pt x="259753" y="1447800"/>
                </a:lnTo>
                <a:lnTo>
                  <a:pt x="255003" y="1447800"/>
                </a:lnTo>
                <a:lnTo>
                  <a:pt x="248119" y="1435100"/>
                </a:lnTo>
                <a:lnTo>
                  <a:pt x="234950" y="1422400"/>
                </a:lnTo>
                <a:lnTo>
                  <a:pt x="228079" y="1422400"/>
                </a:lnTo>
                <a:lnTo>
                  <a:pt x="220941" y="1397000"/>
                </a:lnTo>
                <a:lnTo>
                  <a:pt x="206692" y="1384300"/>
                </a:lnTo>
                <a:lnTo>
                  <a:pt x="199555" y="1384300"/>
                </a:lnTo>
                <a:lnTo>
                  <a:pt x="193370" y="1371600"/>
                </a:lnTo>
                <a:lnTo>
                  <a:pt x="180403" y="1358900"/>
                </a:lnTo>
                <a:lnTo>
                  <a:pt x="174218" y="1358900"/>
                </a:lnTo>
                <a:lnTo>
                  <a:pt x="168529" y="1333500"/>
                </a:lnTo>
                <a:lnTo>
                  <a:pt x="157734" y="1320800"/>
                </a:lnTo>
                <a:lnTo>
                  <a:pt x="152044" y="1308100"/>
                </a:lnTo>
                <a:lnTo>
                  <a:pt x="137782" y="1270000"/>
                </a:lnTo>
                <a:lnTo>
                  <a:pt x="132791" y="1270000"/>
                </a:lnTo>
                <a:lnTo>
                  <a:pt x="122186" y="1244600"/>
                </a:lnTo>
                <a:lnTo>
                  <a:pt x="118770" y="1244600"/>
                </a:lnTo>
                <a:lnTo>
                  <a:pt x="114020" y="1231900"/>
                </a:lnTo>
                <a:lnTo>
                  <a:pt x="109270" y="1231900"/>
                </a:lnTo>
                <a:lnTo>
                  <a:pt x="99771" y="1193800"/>
                </a:lnTo>
                <a:lnTo>
                  <a:pt x="94996" y="1193800"/>
                </a:lnTo>
                <a:lnTo>
                  <a:pt x="90068" y="1181100"/>
                </a:lnTo>
                <a:lnTo>
                  <a:pt x="84848" y="1168400"/>
                </a:lnTo>
                <a:lnTo>
                  <a:pt x="88684" y="1168400"/>
                </a:lnTo>
                <a:lnTo>
                  <a:pt x="90957" y="1181100"/>
                </a:lnTo>
                <a:lnTo>
                  <a:pt x="100266" y="1181100"/>
                </a:lnTo>
                <a:lnTo>
                  <a:pt x="106108" y="1193800"/>
                </a:lnTo>
                <a:lnTo>
                  <a:pt x="126695" y="1206500"/>
                </a:lnTo>
                <a:lnTo>
                  <a:pt x="138823" y="1231900"/>
                </a:lnTo>
                <a:lnTo>
                  <a:pt x="151244" y="1231900"/>
                </a:lnTo>
                <a:lnTo>
                  <a:pt x="163677" y="1244600"/>
                </a:lnTo>
                <a:lnTo>
                  <a:pt x="175806" y="1257300"/>
                </a:lnTo>
                <a:lnTo>
                  <a:pt x="187680" y="1257300"/>
                </a:lnTo>
                <a:lnTo>
                  <a:pt x="211442" y="1295400"/>
                </a:lnTo>
                <a:lnTo>
                  <a:pt x="223316" y="1295400"/>
                </a:lnTo>
                <a:lnTo>
                  <a:pt x="249453" y="1320800"/>
                </a:lnTo>
                <a:lnTo>
                  <a:pt x="262521" y="1320800"/>
                </a:lnTo>
                <a:lnTo>
                  <a:pt x="275590" y="1333500"/>
                </a:lnTo>
                <a:lnTo>
                  <a:pt x="290791" y="1358900"/>
                </a:lnTo>
                <a:lnTo>
                  <a:pt x="320586" y="1371600"/>
                </a:lnTo>
                <a:lnTo>
                  <a:pt x="334200" y="1384300"/>
                </a:lnTo>
                <a:lnTo>
                  <a:pt x="335788" y="1384300"/>
                </a:lnTo>
                <a:lnTo>
                  <a:pt x="350037" y="1384300"/>
                </a:lnTo>
                <a:lnTo>
                  <a:pt x="359549" y="1397000"/>
                </a:lnTo>
                <a:lnTo>
                  <a:pt x="374840" y="1397000"/>
                </a:lnTo>
                <a:lnTo>
                  <a:pt x="387261" y="1422400"/>
                </a:lnTo>
                <a:lnTo>
                  <a:pt x="399694" y="1422400"/>
                </a:lnTo>
                <a:lnTo>
                  <a:pt x="411822" y="1435100"/>
                </a:lnTo>
                <a:lnTo>
                  <a:pt x="425132" y="1435100"/>
                </a:lnTo>
                <a:lnTo>
                  <a:pt x="438746" y="1447800"/>
                </a:lnTo>
                <a:lnTo>
                  <a:pt x="574967" y="1524000"/>
                </a:lnTo>
                <a:lnTo>
                  <a:pt x="584479" y="1524000"/>
                </a:lnTo>
                <a:lnTo>
                  <a:pt x="596087" y="1549400"/>
                </a:lnTo>
                <a:lnTo>
                  <a:pt x="607250" y="1549400"/>
                </a:lnTo>
                <a:lnTo>
                  <a:pt x="618109" y="1562100"/>
                </a:lnTo>
                <a:lnTo>
                  <a:pt x="628827" y="1562100"/>
                </a:lnTo>
                <a:lnTo>
                  <a:pt x="639267" y="1574800"/>
                </a:lnTo>
                <a:lnTo>
                  <a:pt x="659561" y="1587500"/>
                </a:lnTo>
                <a:lnTo>
                  <a:pt x="670013" y="1612900"/>
                </a:lnTo>
                <a:lnTo>
                  <a:pt x="710209" y="1638300"/>
                </a:lnTo>
                <a:lnTo>
                  <a:pt x="729932" y="1651000"/>
                </a:lnTo>
                <a:lnTo>
                  <a:pt x="749211" y="1676400"/>
                </a:lnTo>
                <a:lnTo>
                  <a:pt x="759612" y="1689100"/>
                </a:lnTo>
                <a:lnTo>
                  <a:pt x="769404" y="1701800"/>
                </a:lnTo>
                <a:lnTo>
                  <a:pt x="778611" y="1714500"/>
                </a:lnTo>
                <a:lnTo>
                  <a:pt x="787234" y="1739900"/>
                </a:lnTo>
                <a:lnTo>
                  <a:pt x="791705" y="1739900"/>
                </a:lnTo>
                <a:lnTo>
                  <a:pt x="795743" y="1752600"/>
                </a:lnTo>
                <a:lnTo>
                  <a:pt x="799477" y="1752600"/>
                </a:lnTo>
                <a:lnTo>
                  <a:pt x="803071" y="1765300"/>
                </a:lnTo>
                <a:lnTo>
                  <a:pt x="806627" y="1765300"/>
                </a:lnTo>
                <a:lnTo>
                  <a:pt x="813765" y="1778000"/>
                </a:lnTo>
                <a:lnTo>
                  <a:pt x="817321" y="1778000"/>
                </a:lnTo>
                <a:lnTo>
                  <a:pt x="823290" y="1803400"/>
                </a:lnTo>
                <a:lnTo>
                  <a:pt x="829398" y="1816100"/>
                </a:lnTo>
                <a:lnTo>
                  <a:pt x="835812" y="1828800"/>
                </a:lnTo>
                <a:lnTo>
                  <a:pt x="842670" y="1841500"/>
                </a:lnTo>
                <a:lnTo>
                  <a:pt x="849579" y="1841500"/>
                </a:lnTo>
                <a:lnTo>
                  <a:pt x="856335" y="1866900"/>
                </a:lnTo>
                <a:lnTo>
                  <a:pt x="863384" y="1879600"/>
                </a:lnTo>
                <a:lnTo>
                  <a:pt x="871181" y="1892300"/>
                </a:lnTo>
                <a:lnTo>
                  <a:pt x="876173" y="1905000"/>
                </a:lnTo>
                <a:lnTo>
                  <a:pt x="944232" y="1905000"/>
                </a:lnTo>
                <a:close/>
              </a:path>
              <a:path w="1972309" h="1909445">
                <a:moveTo>
                  <a:pt x="1288161" y="1905000"/>
                </a:moveTo>
                <a:lnTo>
                  <a:pt x="1280248" y="1892300"/>
                </a:lnTo>
                <a:lnTo>
                  <a:pt x="1269314" y="1892300"/>
                </a:lnTo>
                <a:lnTo>
                  <a:pt x="1259268" y="1879600"/>
                </a:lnTo>
                <a:lnTo>
                  <a:pt x="1248549" y="1866900"/>
                </a:lnTo>
                <a:lnTo>
                  <a:pt x="1237678" y="1841500"/>
                </a:lnTo>
                <a:lnTo>
                  <a:pt x="1226515" y="1816100"/>
                </a:lnTo>
                <a:lnTo>
                  <a:pt x="1214907" y="1803400"/>
                </a:lnTo>
                <a:lnTo>
                  <a:pt x="1204493" y="1778000"/>
                </a:lnTo>
                <a:lnTo>
                  <a:pt x="1194523" y="1765300"/>
                </a:lnTo>
                <a:lnTo>
                  <a:pt x="1184846" y="1752600"/>
                </a:lnTo>
                <a:lnTo>
                  <a:pt x="1175308" y="1739900"/>
                </a:lnTo>
                <a:lnTo>
                  <a:pt x="1166050" y="1714500"/>
                </a:lnTo>
                <a:lnTo>
                  <a:pt x="1148130" y="1689100"/>
                </a:lnTo>
                <a:lnTo>
                  <a:pt x="1138885" y="1676400"/>
                </a:lnTo>
                <a:lnTo>
                  <a:pt x="1129131" y="1651000"/>
                </a:lnTo>
                <a:lnTo>
                  <a:pt x="1119073" y="1638300"/>
                </a:lnTo>
                <a:lnTo>
                  <a:pt x="1109027" y="1612900"/>
                </a:lnTo>
                <a:lnTo>
                  <a:pt x="1099273" y="1587500"/>
                </a:lnTo>
                <a:lnTo>
                  <a:pt x="1095717" y="1587500"/>
                </a:lnTo>
                <a:lnTo>
                  <a:pt x="1092149" y="1574800"/>
                </a:lnTo>
                <a:lnTo>
                  <a:pt x="1088593" y="1574800"/>
                </a:lnTo>
                <a:lnTo>
                  <a:pt x="1085024" y="1562100"/>
                </a:lnTo>
                <a:lnTo>
                  <a:pt x="1086612" y="1562100"/>
                </a:lnTo>
                <a:lnTo>
                  <a:pt x="1085024" y="1549400"/>
                </a:lnTo>
                <a:lnTo>
                  <a:pt x="1081849" y="1549400"/>
                </a:lnTo>
                <a:lnTo>
                  <a:pt x="1080274" y="1524000"/>
                </a:lnTo>
                <a:lnTo>
                  <a:pt x="1078687" y="1524000"/>
                </a:lnTo>
                <a:lnTo>
                  <a:pt x="1077099" y="1511300"/>
                </a:lnTo>
                <a:lnTo>
                  <a:pt x="1074724" y="1498600"/>
                </a:lnTo>
                <a:lnTo>
                  <a:pt x="1072349" y="1498600"/>
                </a:lnTo>
                <a:lnTo>
                  <a:pt x="1067600" y="1460500"/>
                </a:lnTo>
                <a:lnTo>
                  <a:pt x="1066660" y="1447800"/>
                </a:lnTo>
                <a:lnTo>
                  <a:pt x="1065377" y="1435100"/>
                </a:lnTo>
                <a:lnTo>
                  <a:pt x="1062850" y="1435100"/>
                </a:lnTo>
                <a:lnTo>
                  <a:pt x="1061262" y="1422400"/>
                </a:lnTo>
                <a:lnTo>
                  <a:pt x="1059675" y="1422400"/>
                </a:lnTo>
                <a:lnTo>
                  <a:pt x="1057579" y="1397000"/>
                </a:lnTo>
                <a:lnTo>
                  <a:pt x="1055916" y="1384300"/>
                </a:lnTo>
                <a:lnTo>
                  <a:pt x="1054557" y="1384300"/>
                </a:lnTo>
                <a:lnTo>
                  <a:pt x="1053338" y="1371600"/>
                </a:lnTo>
                <a:lnTo>
                  <a:pt x="1051763" y="1371600"/>
                </a:lnTo>
                <a:lnTo>
                  <a:pt x="1051763" y="1333500"/>
                </a:lnTo>
                <a:lnTo>
                  <a:pt x="1050175" y="1320800"/>
                </a:lnTo>
                <a:lnTo>
                  <a:pt x="1049921" y="1308100"/>
                </a:lnTo>
                <a:lnTo>
                  <a:pt x="1048842" y="1295400"/>
                </a:lnTo>
                <a:lnTo>
                  <a:pt x="1048613" y="1270000"/>
                </a:lnTo>
                <a:lnTo>
                  <a:pt x="1048791" y="1257300"/>
                </a:lnTo>
                <a:lnTo>
                  <a:pt x="1049261" y="1244600"/>
                </a:lnTo>
                <a:lnTo>
                  <a:pt x="1050175" y="1231900"/>
                </a:lnTo>
                <a:lnTo>
                  <a:pt x="1051344" y="1206500"/>
                </a:lnTo>
                <a:lnTo>
                  <a:pt x="1052347" y="1193800"/>
                </a:lnTo>
                <a:lnTo>
                  <a:pt x="1053071" y="1181100"/>
                </a:lnTo>
                <a:lnTo>
                  <a:pt x="1053338" y="1168400"/>
                </a:lnTo>
                <a:lnTo>
                  <a:pt x="1053338" y="1117600"/>
                </a:lnTo>
                <a:lnTo>
                  <a:pt x="1053592" y="1117600"/>
                </a:lnTo>
                <a:lnTo>
                  <a:pt x="1054684" y="1104900"/>
                </a:lnTo>
                <a:lnTo>
                  <a:pt x="1055179" y="1066800"/>
                </a:lnTo>
                <a:lnTo>
                  <a:pt x="1056259" y="1041400"/>
                </a:lnTo>
                <a:lnTo>
                  <a:pt x="1056728" y="990600"/>
                </a:lnTo>
                <a:lnTo>
                  <a:pt x="1057109" y="977900"/>
                </a:lnTo>
                <a:lnTo>
                  <a:pt x="1057173" y="965200"/>
                </a:lnTo>
                <a:lnTo>
                  <a:pt x="1056513" y="939800"/>
                </a:lnTo>
                <a:lnTo>
                  <a:pt x="1055052" y="927100"/>
                </a:lnTo>
                <a:lnTo>
                  <a:pt x="1053147" y="914400"/>
                </a:lnTo>
                <a:lnTo>
                  <a:pt x="1050937" y="876300"/>
                </a:lnTo>
                <a:lnTo>
                  <a:pt x="1047407" y="863600"/>
                </a:lnTo>
                <a:lnTo>
                  <a:pt x="1045032" y="850900"/>
                </a:lnTo>
                <a:lnTo>
                  <a:pt x="1043838" y="838200"/>
                </a:lnTo>
                <a:lnTo>
                  <a:pt x="1042403" y="812800"/>
                </a:lnTo>
                <a:lnTo>
                  <a:pt x="1038936" y="800100"/>
                </a:lnTo>
                <a:lnTo>
                  <a:pt x="1037501" y="800100"/>
                </a:lnTo>
                <a:lnTo>
                  <a:pt x="1033894" y="774700"/>
                </a:lnTo>
                <a:lnTo>
                  <a:pt x="964641" y="774700"/>
                </a:lnTo>
                <a:lnTo>
                  <a:pt x="968171" y="787400"/>
                </a:lnTo>
                <a:lnTo>
                  <a:pt x="971562" y="800100"/>
                </a:lnTo>
                <a:lnTo>
                  <a:pt x="974661" y="812800"/>
                </a:lnTo>
                <a:lnTo>
                  <a:pt x="977315" y="850900"/>
                </a:lnTo>
                <a:lnTo>
                  <a:pt x="979665" y="863600"/>
                </a:lnTo>
                <a:lnTo>
                  <a:pt x="981862" y="876300"/>
                </a:lnTo>
                <a:lnTo>
                  <a:pt x="983767" y="901700"/>
                </a:lnTo>
                <a:lnTo>
                  <a:pt x="985227" y="914400"/>
                </a:lnTo>
                <a:lnTo>
                  <a:pt x="986167" y="927100"/>
                </a:lnTo>
                <a:lnTo>
                  <a:pt x="987463" y="939800"/>
                </a:lnTo>
                <a:lnTo>
                  <a:pt x="989317" y="965200"/>
                </a:lnTo>
                <a:lnTo>
                  <a:pt x="989787" y="977900"/>
                </a:lnTo>
                <a:lnTo>
                  <a:pt x="989952" y="977900"/>
                </a:lnTo>
                <a:lnTo>
                  <a:pt x="989977" y="990600"/>
                </a:lnTo>
                <a:lnTo>
                  <a:pt x="990231" y="1003300"/>
                </a:lnTo>
                <a:lnTo>
                  <a:pt x="991323" y="1041400"/>
                </a:lnTo>
                <a:lnTo>
                  <a:pt x="991819" y="1066800"/>
                </a:lnTo>
                <a:lnTo>
                  <a:pt x="992898" y="1117600"/>
                </a:lnTo>
                <a:lnTo>
                  <a:pt x="993152" y="1130300"/>
                </a:lnTo>
                <a:lnTo>
                  <a:pt x="993394" y="1130300"/>
                </a:lnTo>
                <a:lnTo>
                  <a:pt x="994486" y="1143000"/>
                </a:lnTo>
                <a:lnTo>
                  <a:pt x="994740" y="1168400"/>
                </a:lnTo>
                <a:lnTo>
                  <a:pt x="994740" y="1270000"/>
                </a:lnTo>
                <a:lnTo>
                  <a:pt x="999490" y="1333500"/>
                </a:lnTo>
                <a:lnTo>
                  <a:pt x="1001242" y="1358900"/>
                </a:lnTo>
                <a:lnTo>
                  <a:pt x="1004036" y="1384300"/>
                </a:lnTo>
                <a:lnTo>
                  <a:pt x="1007732" y="1397000"/>
                </a:lnTo>
                <a:lnTo>
                  <a:pt x="1012164" y="1422400"/>
                </a:lnTo>
                <a:lnTo>
                  <a:pt x="1005827" y="1422400"/>
                </a:lnTo>
                <a:lnTo>
                  <a:pt x="1002017" y="1397000"/>
                </a:lnTo>
                <a:lnTo>
                  <a:pt x="993800" y="1384300"/>
                </a:lnTo>
                <a:lnTo>
                  <a:pt x="989977" y="1384300"/>
                </a:lnTo>
                <a:lnTo>
                  <a:pt x="985481" y="1371600"/>
                </a:lnTo>
                <a:lnTo>
                  <a:pt x="977061" y="1358900"/>
                </a:lnTo>
                <a:lnTo>
                  <a:pt x="968743" y="1358900"/>
                </a:lnTo>
                <a:lnTo>
                  <a:pt x="960526" y="1333500"/>
                </a:lnTo>
                <a:lnTo>
                  <a:pt x="956716" y="1320800"/>
                </a:lnTo>
                <a:lnTo>
                  <a:pt x="951268" y="1308100"/>
                </a:lnTo>
                <a:lnTo>
                  <a:pt x="946416" y="1308100"/>
                </a:lnTo>
                <a:lnTo>
                  <a:pt x="941565" y="1295400"/>
                </a:lnTo>
                <a:lnTo>
                  <a:pt x="936129" y="1270000"/>
                </a:lnTo>
                <a:lnTo>
                  <a:pt x="932954" y="1270000"/>
                </a:lnTo>
                <a:lnTo>
                  <a:pt x="932954" y="1358900"/>
                </a:lnTo>
                <a:lnTo>
                  <a:pt x="930186" y="1358900"/>
                </a:lnTo>
                <a:lnTo>
                  <a:pt x="922210" y="1333500"/>
                </a:lnTo>
                <a:lnTo>
                  <a:pt x="913955" y="1320800"/>
                </a:lnTo>
                <a:lnTo>
                  <a:pt x="901801" y="1320800"/>
                </a:lnTo>
                <a:lnTo>
                  <a:pt x="889203" y="1308100"/>
                </a:lnTo>
                <a:lnTo>
                  <a:pt x="876300" y="1295400"/>
                </a:lnTo>
                <a:lnTo>
                  <a:pt x="863257" y="1270000"/>
                </a:lnTo>
                <a:lnTo>
                  <a:pt x="849007" y="1257300"/>
                </a:lnTo>
                <a:lnTo>
                  <a:pt x="820496" y="1244600"/>
                </a:lnTo>
                <a:lnTo>
                  <a:pt x="806234" y="1231900"/>
                </a:lnTo>
                <a:lnTo>
                  <a:pt x="792924" y="1206500"/>
                </a:lnTo>
                <a:lnTo>
                  <a:pt x="779310" y="1206500"/>
                </a:lnTo>
                <a:lnTo>
                  <a:pt x="765695" y="1193800"/>
                </a:lnTo>
                <a:lnTo>
                  <a:pt x="752386" y="1181100"/>
                </a:lnTo>
                <a:lnTo>
                  <a:pt x="736942" y="1181100"/>
                </a:lnTo>
                <a:lnTo>
                  <a:pt x="706043" y="1143000"/>
                </a:lnTo>
                <a:lnTo>
                  <a:pt x="690600" y="1143000"/>
                </a:lnTo>
                <a:lnTo>
                  <a:pt x="624078" y="1079500"/>
                </a:lnTo>
                <a:lnTo>
                  <a:pt x="615759" y="1079500"/>
                </a:lnTo>
                <a:lnTo>
                  <a:pt x="599122" y="1066800"/>
                </a:lnTo>
                <a:lnTo>
                  <a:pt x="590816" y="1054100"/>
                </a:lnTo>
                <a:lnTo>
                  <a:pt x="582764" y="1054100"/>
                </a:lnTo>
                <a:lnTo>
                  <a:pt x="567867" y="1041400"/>
                </a:lnTo>
                <a:lnTo>
                  <a:pt x="560717" y="1016000"/>
                </a:lnTo>
                <a:lnTo>
                  <a:pt x="554532" y="1016000"/>
                </a:lnTo>
                <a:lnTo>
                  <a:pt x="541553" y="1003300"/>
                </a:lnTo>
                <a:lnTo>
                  <a:pt x="535368" y="990600"/>
                </a:lnTo>
                <a:lnTo>
                  <a:pt x="528269" y="990600"/>
                </a:lnTo>
                <a:lnTo>
                  <a:pt x="521309" y="977900"/>
                </a:lnTo>
                <a:lnTo>
                  <a:pt x="514654" y="977900"/>
                </a:lnTo>
                <a:lnTo>
                  <a:pt x="508444" y="965200"/>
                </a:lnTo>
                <a:lnTo>
                  <a:pt x="501586" y="939800"/>
                </a:lnTo>
                <a:lnTo>
                  <a:pt x="495173" y="939800"/>
                </a:lnTo>
                <a:lnTo>
                  <a:pt x="489064" y="927100"/>
                </a:lnTo>
                <a:lnTo>
                  <a:pt x="483095" y="914400"/>
                </a:lnTo>
                <a:lnTo>
                  <a:pt x="478104" y="914400"/>
                </a:lnTo>
                <a:lnTo>
                  <a:pt x="467512" y="901700"/>
                </a:lnTo>
                <a:lnTo>
                  <a:pt x="462508" y="876300"/>
                </a:lnTo>
                <a:lnTo>
                  <a:pt x="455574" y="863600"/>
                </a:lnTo>
                <a:lnTo>
                  <a:pt x="452488" y="863600"/>
                </a:lnTo>
                <a:lnTo>
                  <a:pt x="449834" y="850900"/>
                </a:lnTo>
                <a:lnTo>
                  <a:pt x="446265" y="850900"/>
                </a:lnTo>
                <a:lnTo>
                  <a:pt x="439140" y="838200"/>
                </a:lnTo>
                <a:lnTo>
                  <a:pt x="435584" y="812800"/>
                </a:lnTo>
                <a:lnTo>
                  <a:pt x="430161" y="800100"/>
                </a:lnTo>
                <a:lnTo>
                  <a:pt x="425475" y="787400"/>
                </a:lnTo>
                <a:lnTo>
                  <a:pt x="421093" y="774700"/>
                </a:lnTo>
                <a:lnTo>
                  <a:pt x="416572" y="749300"/>
                </a:lnTo>
                <a:lnTo>
                  <a:pt x="414985" y="736600"/>
                </a:lnTo>
                <a:lnTo>
                  <a:pt x="411962" y="723900"/>
                </a:lnTo>
                <a:lnTo>
                  <a:pt x="409841" y="711200"/>
                </a:lnTo>
                <a:lnTo>
                  <a:pt x="408305" y="685800"/>
                </a:lnTo>
                <a:lnTo>
                  <a:pt x="407060" y="673100"/>
                </a:lnTo>
                <a:lnTo>
                  <a:pt x="406146" y="660400"/>
                </a:lnTo>
                <a:lnTo>
                  <a:pt x="405676" y="660400"/>
                </a:lnTo>
                <a:lnTo>
                  <a:pt x="405511" y="647700"/>
                </a:lnTo>
                <a:lnTo>
                  <a:pt x="405511" y="584200"/>
                </a:lnTo>
                <a:lnTo>
                  <a:pt x="405676" y="558800"/>
                </a:lnTo>
                <a:lnTo>
                  <a:pt x="406146" y="546100"/>
                </a:lnTo>
                <a:lnTo>
                  <a:pt x="407060" y="533400"/>
                </a:lnTo>
                <a:lnTo>
                  <a:pt x="407060" y="406400"/>
                </a:lnTo>
                <a:lnTo>
                  <a:pt x="407314" y="406400"/>
                </a:lnTo>
                <a:lnTo>
                  <a:pt x="408406" y="368300"/>
                </a:lnTo>
                <a:lnTo>
                  <a:pt x="408647" y="368300"/>
                </a:lnTo>
                <a:lnTo>
                  <a:pt x="409867" y="355600"/>
                </a:lnTo>
                <a:lnTo>
                  <a:pt x="411226" y="342900"/>
                </a:lnTo>
                <a:lnTo>
                  <a:pt x="412877" y="330200"/>
                </a:lnTo>
                <a:lnTo>
                  <a:pt x="414985" y="304800"/>
                </a:lnTo>
                <a:lnTo>
                  <a:pt x="417385" y="292100"/>
                </a:lnTo>
                <a:lnTo>
                  <a:pt x="419938" y="279400"/>
                </a:lnTo>
                <a:lnTo>
                  <a:pt x="422783" y="266700"/>
                </a:lnTo>
                <a:lnTo>
                  <a:pt x="429387" y="228600"/>
                </a:lnTo>
                <a:lnTo>
                  <a:pt x="435432" y="215900"/>
                </a:lnTo>
                <a:lnTo>
                  <a:pt x="438746" y="203200"/>
                </a:lnTo>
                <a:lnTo>
                  <a:pt x="442341" y="177800"/>
                </a:lnTo>
                <a:lnTo>
                  <a:pt x="446074" y="165100"/>
                </a:lnTo>
                <a:lnTo>
                  <a:pt x="450113" y="152400"/>
                </a:lnTo>
                <a:lnTo>
                  <a:pt x="454583" y="139700"/>
                </a:lnTo>
                <a:lnTo>
                  <a:pt x="457238" y="139700"/>
                </a:lnTo>
                <a:lnTo>
                  <a:pt x="460324" y="114300"/>
                </a:lnTo>
                <a:lnTo>
                  <a:pt x="463715" y="114300"/>
                </a:lnTo>
                <a:lnTo>
                  <a:pt x="467258" y="101600"/>
                </a:lnTo>
                <a:lnTo>
                  <a:pt x="473595" y="101600"/>
                </a:lnTo>
                <a:lnTo>
                  <a:pt x="476758" y="88900"/>
                </a:lnTo>
                <a:lnTo>
                  <a:pt x="476758" y="101600"/>
                </a:lnTo>
                <a:lnTo>
                  <a:pt x="475183" y="101600"/>
                </a:lnTo>
                <a:lnTo>
                  <a:pt x="475183" y="139700"/>
                </a:lnTo>
                <a:lnTo>
                  <a:pt x="475449" y="152400"/>
                </a:lnTo>
                <a:lnTo>
                  <a:pt x="476173" y="165100"/>
                </a:lnTo>
                <a:lnTo>
                  <a:pt x="477189" y="177800"/>
                </a:lnTo>
                <a:lnTo>
                  <a:pt x="478345" y="203200"/>
                </a:lnTo>
                <a:lnTo>
                  <a:pt x="479310" y="215900"/>
                </a:lnTo>
                <a:lnTo>
                  <a:pt x="480123" y="215900"/>
                </a:lnTo>
                <a:lnTo>
                  <a:pt x="481241" y="228600"/>
                </a:lnTo>
                <a:lnTo>
                  <a:pt x="483095" y="241300"/>
                </a:lnTo>
                <a:lnTo>
                  <a:pt x="484263" y="266700"/>
                </a:lnTo>
                <a:lnTo>
                  <a:pt x="485279" y="266700"/>
                </a:lnTo>
                <a:lnTo>
                  <a:pt x="485990" y="279400"/>
                </a:lnTo>
                <a:lnTo>
                  <a:pt x="486270" y="279400"/>
                </a:lnTo>
                <a:lnTo>
                  <a:pt x="487705" y="292100"/>
                </a:lnTo>
                <a:lnTo>
                  <a:pt x="491172" y="304800"/>
                </a:lnTo>
                <a:lnTo>
                  <a:pt x="494182" y="304800"/>
                </a:lnTo>
                <a:lnTo>
                  <a:pt x="494182" y="330200"/>
                </a:lnTo>
                <a:lnTo>
                  <a:pt x="495769" y="330200"/>
                </a:lnTo>
                <a:lnTo>
                  <a:pt x="497357" y="342900"/>
                </a:lnTo>
                <a:lnTo>
                  <a:pt x="498538" y="342900"/>
                </a:lnTo>
                <a:lnTo>
                  <a:pt x="500913" y="355600"/>
                </a:lnTo>
                <a:lnTo>
                  <a:pt x="502107" y="355600"/>
                </a:lnTo>
                <a:lnTo>
                  <a:pt x="504761" y="368300"/>
                </a:lnTo>
                <a:lnTo>
                  <a:pt x="507847" y="393700"/>
                </a:lnTo>
                <a:lnTo>
                  <a:pt x="511238" y="406400"/>
                </a:lnTo>
                <a:lnTo>
                  <a:pt x="514781" y="419100"/>
                </a:lnTo>
                <a:lnTo>
                  <a:pt x="518858" y="431800"/>
                </a:lnTo>
                <a:lnTo>
                  <a:pt x="523684" y="457200"/>
                </a:lnTo>
                <a:lnTo>
                  <a:pt x="528815" y="457200"/>
                </a:lnTo>
                <a:lnTo>
                  <a:pt x="533793" y="469900"/>
                </a:lnTo>
                <a:lnTo>
                  <a:pt x="538568" y="482600"/>
                </a:lnTo>
                <a:lnTo>
                  <a:pt x="543483" y="495300"/>
                </a:lnTo>
                <a:lnTo>
                  <a:pt x="548716" y="520700"/>
                </a:lnTo>
                <a:lnTo>
                  <a:pt x="554380" y="520700"/>
                </a:lnTo>
                <a:lnTo>
                  <a:pt x="557009" y="533400"/>
                </a:lnTo>
                <a:lnTo>
                  <a:pt x="562838" y="546100"/>
                </a:lnTo>
                <a:lnTo>
                  <a:pt x="565467" y="546100"/>
                </a:lnTo>
                <a:lnTo>
                  <a:pt x="571804" y="558800"/>
                </a:lnTo>
                <a:lnTo>
                  <a:pt x="576554" y="558800"/>
                </a:lnTo>
                <a:lnTo>
                  <a:pt x="582523" y="584200"/>
                </a:lnTo>
                <a:lnTo>
                  <a:pt x="588632" y="596900"/>
                </a:lnTo>
                <a:lnTo>
                  <a:pt x="595045" y="609600"/>
                </a:lnTo>
                <a:lnTo>
                  <a:pt x="601903" y="622300"/>
                </a:lnTo>
                <a:lnTo>
                  <a:pt x="608139" y="622300"/>
                </a:lnTo>
                <a:lnTo>
                  <a:pt x="614972" y="647700"/>
                </a:lnTo>
                <a:lnTo>
                  <a:pt x="622388" y="660400"/>
                </a:lnTo>
                <a:lnTo>
                  <a:pt x="630415" y="673100"/>
                </a:lnTo>
                <a:lnTo>
                  <a:pt x="638505" y="673100"/>
                </a:lnTo>
                <a:lnTo>
                  <a:pt x="646455" y="685800"/>
                </a:lnTo>
                <a:lnTo>
                  <a:pt x="654697" y="711200"/>
                </a:lnTo>
                <a:lnTo>
                  <a:pt x="671969" y="723900"/>
                </a:lnTo>
                <a:lnTo>
                  <a:pt x="680110" y="736600"/>
                </a:lnTo>
                <a:lnTo>
                  <a:pt x="687959" y="749300"/>
                </a:lnTo>
                <a:lnTo>
                  <a:pt x="695350" y="749300"/>
                </a:lnTo>
                <a:lnTo>
                  <a:pt x="714362" y="787400"/>
                </a:lnTo>
                <a:lnTo>
                  <a:pt x="738124" y="838200"/>
                </a:lnTo>
                <a:lnTo>
                  <a:pt x="742873" y="838200"/>
                </a:lnTo>
                <a:lnTo>
                  <a:pt x="747623" y="850900"/>
                </a:lnTo>
                <a:lnTo>
                  <a:pt x="752386" y="850900"/>
                </a:lnTo>
                <a:lnTo>
                  <a:pt x="756196" y="863600"/>
                </a:lnTo>
                <a:lnTo>
                  <a:pt x="764413" y="876300"/>
                </a:lnTo>
                <a:lnTo>
                  <a:pt x="768223" y="876300"/>
                </a:lnTo>
                <a:lnTo>
                  <a:pt x="773887" y="901700"/>
                </a:lnTo>
                <a:lnTo>
                  <a:pt x="779106" y="914400"/>
                </a:lnTo>
                <a:lnTo>
                  <a:pt x="784034" y="927100"/>
                </a:lnTo>
                <a:lnTo>
                  <a:pt x="788809" y="927100"/>
                </a:lnTo>
                <a:lnTo>
                  <a:pt x="811631" y="1003300"/>
                </a:lnTo>
                <a:lnTo>
                  <a:pt x="819848" y="1016000"/>
                </a:lnTo>
                <a:lnTo>
                  <a:pt x="823658" y="1041400"/>
                </a:lnTo>
                <a:lnTo>
                  <a:pt x="841235" y="1104900"/>
                </a:lnTo>
                <a:lnTo>
                  <a:pt x="847267" y="1130300"/>
                </a:lnTo>
                <a:lnTo>
                  <a:pt x="850595" y="1130300"/>
                </a:lnTo>
                <a:lnTo>
                  <a:pt x="852055" y="1143000"/>
                </a:lnTo>
                <a:lnTo>
                  <a:pt x="853960" y="1143000"/>
                </a:lnTo>
                <a:lnTo>
                  <a:pt x="856157" y="1168400"/>
                </a:lnTo>
                <a:lnTo>
                  <a:pt x="860640" y="1168400"/>
                </a:lnTo>
                <a:lnTo>
                  <a:pt x="864298" y="1181100"/>
                </a:lnTo>
                <a:lnTo>
                  <a:pt x="866432" y="1193800"/>
                </a:lnTo>
                <a:lnTo>
                  <a:pt x="870242" y="1193800"/>
                </a:lnTo>
                <a:lnTo>
                  <a:pt x="878459" y="1231900"/>
                </a:lnTo>
                <a:lnTo>
                  <a:pt x="882269" y="1231900"/>
                </a:lnTo>
                <a:lnTo>
                  <a:pt x="886993" y="1244600"/>
                </a:lnTo>
                <a:lnTo>
                  <a:pt x="891578" y="1257300"/>
                </a:lnTo>
                <a:lnTo>
                  <a:pt x="895858" y="1270000"/>
                </a:lnTo>
                <a:lnTo>
                  <a:pt x="899693" y="1270000"/>
                </a:lnTo>
                <a:lnTo>
                  <a:pt x="902868" y="1295400"/>
                </a:lnTo>
                <a:lnTo>
                  <a:pt x="906030" y="1295400"/>
                </a:lnTo>
                <a:lnTo>
                  <a:pt x="911593" y="1308100"/>
                </a:lnTo>
                <a:lnTo>
                  <a:pt x="914146" y="1308100"/>
                </a:lnTo>
                <a:lnTo>
                  <a:pt x="916990" y="1320800"/>
                </a:lnTo>
                <a:lnTo>
                  <a:pt x="920280" y="1320800"/>
                </a:lnTo>
                <a:lnTo>
                  <a:pt x="923607" y="1333500"/>
                </a:lnTo>
                <a:lnTo>
                  <a:pt x="929640" y="1333500"/>
                </a:lnTo>
                <a:lnTo>
                  <a:pt x="932954" y="1358900"/>
                </a:lnTo>
                <a:lnTo>
                  <a:pt x="932954" y="1270000"/>
                </a:lnTo>
                <a:lnTo>
                  <a:pt x="929792" y="1257300"/>
                </a:lnTo>
                <a:lnTo>
                  <a:pt x="925855" y="1257300"/>
                </a:lnTo>
                <a:lnTo>
                  <a:pt x="923658" y="1244600"/>
                </a:lnTo>
                <a:lnTo>
                  <a:pt x="921740" y="1244600"/>
                </a:lnTo>
                <a:lnTo>
                  <a:pt x="920280" y="1231900"/>
                </a:lnTo>
                <a:lnTo>
                  <a:pt x="917117" y="1231900"/>
                </a:lnTo>
                <a:lnTo>
                  <a:pt x="915530" y="1206500"/>
                </a:lnTo>
                <a:lnTo>
                  <a:pt x="912368" y="1193800"/>
                </a:lnTo>
                <a:lnTo>
                  <a:pt x="909193" y="1193800"/>
                </a:lnTo>
                <a:lnTo>
                  <a:pt x="902868" y="1168400"/>
                </a:lnTo>
                <a:lnTo>
                  <a:pt x="899172" y="1168400"/>
                </a:lnTo>
                <a:lnTo>
                  <a:pt x="897521" y="1143000"/>
                </a:lnTo>
                <a:lnTo>
                  <a:pt x="896150" y="1143000"/>
                </a:lnTo>
                <a:lnTo>
                  <a:pt x="894943" y="1130300"/>
                </a:lnTo>
                <a:lnTo>
                  <a:pt x="893356" y="1130300"/>
                </a:lnTo>
                <a:lnTo>
                  <a:pt x="890193" y="1117600"/>
                </a:lnTo>
                <a:lnTo>
                  <a:pt x="887387" y="1104900"/>
                </a:lnTo>
                <a:lnTo>
                  <a:pt x="884377" y="1104900"/>
                </a:lnTo>
                <a:lnTo>
                  <a:pt x="882269" y="1079500"/>
                </a:lnTo>
                <a:lnTo>
                  <a:pt x="879398" y="1066800"/>
                </a:lnTo>
                <a:lnTo>
                  <a:pt x="872464" y="1054100"/>
                </a:lnTo>
                <a:lnTo>
                  <a:pt x="869594" y="1041400"/>
                </a:lnTo>
                <a:lnTo>
                  <a:pt x="866013" y="1016000"/>
                </a:lnTo>
                <a:lnTo>
                  <a:pt x="862266" y="1003300"/>
                </a:lnTo>
                <a:lnTo>
                  <a:pt x="858240" y="990600"/>
                </a:lnTo>
                <a:lnTo>
                  <a:pt x="853757" y="990600"/>
                </a:lnTo>
                <a:lnTo>
                  <a:pt x="849896" y="977900"/>
                </a:lnTo>
                <a:lnTo>
                  <a:pt x="845439" y="965200"/>
                </a:lnTo>
                <a:lnTo>
                  <a:pt x="840397" y="939800"/>
                </a:lnTo>
                <a:lnTo>
                  <a:pt x="834745" y="927100"/>
                </a:lnTo>
                <a:lnTo>
                  <a:pt x="829729" y="927100"/>
                </a:lnTo>
                <a:lnTo>
                  <a:pt x="824255" y="914400"/>
                </a:lnTo>
                <a:lnTo>
                  <a:pt x="812571" y="876300"/>
                </a:lnTo>
                <a:lnTo>
                  <a:pt x="798322" y="850900"/>
                </a:lnTo>
                <a:lnTo>
                  <a:pt x="784059" y="838200"/>
                </a:lnTo>
                <a:lnTo>
                  <a:pt x="770394" y="800100"/>
                </a:lnTo>
                <a:lnTo>
                  <a:pt x="763346" y="800100"/>
                </a:lnTo>
                <a:lnTo>
                  <a:pt x="748398" y="774700"/>
                </a:lnTo>
                <a:lnTo>
                  <a:pt x="741095" y="774700"/>
                </a:lnTo>
                <a:lnTo>
                  <a:pt x="733501" y="749300"/>
                </a:lnTo>
                <a:lnTo>
                  <a:pt x="725449" y="736600"/>
                </a:lnTo>
                <a:lnTo>
                  <a:pt x="718324" y="736600"/>
                </a:lnTo>
                <a:lnTo>
                  <a:pt x="704062" y="723900"/>
                </a:lnTo>
                <a:lnTo>
                  <a:pt x="696937" y="711200"/>
                </a:lnTo>
                <a:lnTo>
                  <a:pt x="688898" y="685800"/>
                </a:lnTo>
                <a:lnTo>
                  <a:pt x="681304" y="685800"/>
                </a:lnTo>
                <a:lnTo>
                  <a:pt x="674001" y="673100"/>
                </a:lnTo>
                <a:lnTo>
                  <a:pt x="662089" y="660400"/>
                </a:lnTo>
                <a:lnTo>
                  <a:pt x="657339" y="660400"/>
                </a:lnTo>
                <a:lnTo>
                  <a:pt x="643089" y="647700"/>
                </a:lnTo>
                <a:lnTo>
                  <a:pt x="639914" y="622300"/>
                </a:lnTo>
                <a:lnTo>
                  <a:pt x="633996" y="622300"/>
                </a:lnTo>
                <a:lnTo>
                  <a:pt x="628230" y="609600"/>
                </a:lnTo>
                <a:lnTo>
                  <a:pt x="622769" y="596900"/>
                </a:lnTo>
                <a:lnTo>
                  <a:pt x="617740" y="596900"/>
                </a:lnTo>
                <a:lnTo>
                  <a:pt x="612051" y="584200"/>
                </a:lnTo>
                <a:lnTo>
                  <a:pt x="601256" y="546100"/>
                </a:lnTo>
                <a:lnTo>
                  <a:pt x="595566" y="546100"/>
                </a:lnTo>
                <a:lnTo>
                  <a:pt x="592937" y="533400"/>
                </a:lnTo>
                <a:lnTo>
                  <a:pt x="587095" y="533400"/>
                </a:lnTo>
                <a:lnTo>
                  <a:pt x="584479" y="520700"/>
                </a:lnTo>
                <a:lnTo>
                  <a:pt x="574967" y="495300"/>
                </a:lnTo>
                <a:lnTo>
                  <a:pt x="569976" y="482600"/>
                </a:lnTo>
                <a:lnTo>
                  <a:pt x="559384" y="457200"/>
                </a:lnTo>
                <a:lnTo>
                  <a:pt x="554380" y="431800"/>
                </a:lnTo>
                <a:lnTo>
                  <a:pt x="549656" y="419100"/>
                </a:lnTo>
                <a:lnTo>
                  <a:pt x="545071" y="419100"/>
                </a:lnTo>
                <a:lnTo>
                  <a:pt x="540791" y="406400"/>
                </a:lnTo>
                <a:lnTo>
                  <a:pt x="536956" y="393700"/>
                </a:lnTo>
                <a:lnTo>
                  <a:pt x="535520" y="368300"/>
                </a:lnTo>
                <a:lnTo>
                  <a:pt x="532053" y="368300"/>
                </a:lnTo>
                <a:lnTo>
                  <a:pt x="530618" y="355600"/>
                </a:lnTo>
                <a:lnTo>
                  <a:pt x="528485" y="355600"/>
                </a:lnTo>
                <a:lnTo>
                  <a:pt x="524827" y="330200"/>
                </a:lnTo>
                <a:lnTo>
                  <a:pt x="522693" y="304800"/>
                </a:lnTo>
                <a:lnTo>
                  <a:pt x="520344" y="304800"/>
                </a:lnTo>
                <a:lnTo>
                  <a:pt x="518147" y="292100"/>
                </a:lnTo>
                <a:lnTo>
                  <a:pt x="516242" y="292100"/>
                </a:lnTo>
                <a:lnTo>
                  <a:pt x="514781" y="279400"/>
                </a:lnTo>
                <a:lnTo>
                  <a:pt x="512673" y="266700"/>
                </a:lnTo>
                <a:lnTo>
                  <a:pt x="511022" y="266700"/>
                </a:lnTo>
                <a:lnTo>
                  <a:pt x="509651" y="241300"/>
                </a:lnTo>
                <a:lnTo>
                  <a:pt x="508444" y="228600"/>
                </a:lnTo>
                <a:lnTo>
                  <a:pt x="507276" y="215900"/>
                </a:lnTo>
                <a:lnTo>
                  <a:pt x="506260" y="215900"/>
                </a:lnTo>
                <a:lnTo>
                  <a:pt x="505548" y="203200"/>
                </a:lnTo>
                <a:lnTo>
                  <a:pt x="505269" y="177800"/>
                </a:lnTo>
                <a:lnTo>
                  <a:pt x="504329" y="177800"/>
                </a:lnTo>
                <a:lnTo>
                  <a:pt x="503047" y="152400"/>
                </a:lnTo>
                <a:lnTo>
                  <a:pt x="502107" y="139700"/>
                </a:lnTo>
                <a:lnTo>
                  <a:pt x="501878" y="139700"/>
                </a:lnTo>
                <a:lnTo>
                  <a:pt x="501510" y="114300"/>
                </a:lnTo>
                <a:lnTo>
                  <a:pt x="501434" y="101600"/>
                </a:lnTo>
                <a:lnTo>
                  <a:pt x="502107" y="101600"/>
                </a:lnTo>
                <a:lnTo>
                  <a:pt x="502107" y="88900"/>
                </a:lnTo>
                <a:lnTo>
                  <a:pt x="503694" y="88900"/>
                </a:lnTo>
                <a:lnTo>
                  <a:pt x="503694" y="50800"/>
                </a:lnTo>
                <a:lnTo>
                  <a:pt x="506857" y="50800"/>
                </a:lnTo>
                <a:lnTo>
                  <a:pt x="522922" y="88900"/>
                </a:lnTo>
                <a:lnTo>
                  <a:pt x="540321" y="114300"/>
                </a:lnTo>
                <a:lnTo>
                  <a:pt x="559206" y="152400"/>
                </a:lnTo>
                <a:lnTo>
                  <a:pt x="579729" y="177800"/>
                </a:lnTo>
                <a:lnTo>
                  <a:pt x="585660" y="177800"/>
                </a:lnTo>
                <a:lnTo>
                  <a:pt x="603478" y="215900"/>
                </a:lnTo>
                <a:lnTo>
                  <a:pt x="609422" y="215900"/>
                </a:lnTo>
                <a:lnTo>
                  <a:pt x="615365" y="228600"/>
                </a:lnTo>
                <a:lnTo>
                  <a:pt x="627240" y="228600"/>
                </a:lnTo>
                <a:lnTo>
                  <a:pt x="674763" y="292100"/>
                </a:lnTo>
                <a:lnTo>
                  <a:pt x="686396" y="304800"/>
                </a:lnTo>
                <a:lnTo>
                  <a:pt x="709066" y="342900"/>
                </a:lnTo>
                <a:lnTo>
                  <a:pt x="720699" y="355600"/>
                </a:lnTo>
                <a:lnTo>
                  <a:pt x="732332" y="355600"/>
                </a:lnTo>
                <a:lnTo>
                  <a:pt x="755002" y="393700"/>
                </a:lnTo>
                <a:lnTo>
                  <a:pt x="766635" y="406400"/>
                </a:lnTo>
                <a:lnTo>
                  <a:pt x="778471" y="419100"/>
                </a:lnTo>
                <a:lnTo>
                  <a:pt x="790003" y="431800"/>
                </a:lnTo>
                <a:lnTo>
                  <a:pt x="800938" y="457200"/>
                </a:lnTo>
                <a:lnTo>
                  <a:pt x="810983" y="469900"/>
                </a:lnTo>
                <a:lnTo>
                  <a:pt x="821410" y="482600"/>
                </a:lnTo>
                <a:lnTo>
                  <a:pt x="831380" y="495300"/>
                </a:lnTo>
                <a:lnTo>
                  <a:pt x="841057" y="520700"/>
                </a:lnTo>
                <a:lnTo>
                  <a:pt x="850595" y="533400"/>
                </a:lnTo>
                <a:lnTo>
                  <a:pt x="859155" y="546100"/>
                </a:lnTo>
                <a:lnTo>
                  <a:pt x="868019" y="546100"/>
                </a:lnTo>
                <a:lnTo>
                  <a:pt x="876871" y="558800"/>
                </a:lnTo>
                <a:lnTo>
                  <a:pt x="885444" y="584200"/>
                </a:lnTo>
                <a:lnTo>
                  <a:pt x="893229" y="596900"/>
                </a:lnTo>
                <a:lnTo>
                  <a:pt x="900290" y="609600"/>
                </a:lnTo>
                <a:lnTo>
                  <a:pt x="907046" y="609600"/>
                </a:lnTo>
                <a:lnTo>
                  <a:pt x="913955" y="622300"/>
                </a:lnTo>
                <a:lnTo>
                  <a:pt x="917511" y="647700"/>
                </a:lnTo>
                <a:lnTo>
                  <a:pt x="924636" y="660400"/>
                </a:lnTo>
                <a:lnTo>
                  <a:pt x="931379" y="660400"/>
                </a:lnTo>
                <a:lnTo>
                  <a:pt x="932954" y="673100"/>
                </a:lnTo>
                <a:lnTo>
                  <a:pt x="936129" y="673100"/>
                </a:lnTo>
                <a:lnTo>
                  <a:pt x="937704" y="685800"/>
                </a:lnTo>
                <a:lnTo>
                  <a:pt x="942467" y="685800"/>
                </a:lnTo>
                <a:lnTo>
                  <a:pt x="945997" y="711200"/>
                </a:lnTo>
                <a:lnTo>
                  <a:pt x="949388" y="711200"/>
                </a:lnTo>
                <a:lnTo>
                  <a:pt x="952487" y="723900"/>
                </a:lnTo>
                <a:lnTo>
                  <a:pt x="955128" y="736600"/>
                </a:lnTo>
                <a:lnTo>
                  <a:pt x="957516" y="736600"/>
                </a:lnTo>
                <a:lnTo>
                  <a:pt x="962266" y="749300"/>
                </a:lnTo>
                <a:lnTo>
                  <a:pt x="1029982" y="749300"/>
                </a:lnTo>
                <a:lnTo>
                  <a:pt x="1025474" y="736600"/>
                </a:lnTo>
                <a:lnTo>
                  <a:pt x="1020076" y="723900"/>
                </a:lnTo>
                <a:lnTo>
                  <a:pt x="1014107" y="711200"/>
                </a:lnTo>
                <a:lnTo>
                  <a:pt x="1007999" y="685800"/>
                </a:lnTo>
                <a:lnTo>
                  <a:pt x="1001585" y="660400"/>
                </a:lnTo>
                <a:lnTo>
                  <a:pt x="994740" y="647700"/>
                </a:lnTo>
                <a:lnTo>
                  <a:pt x="991857" y="647700"/>
                </a:lnTo>
                <a:lnTo>
                  <a:pt x="984935" y="622300"/>
                </a:lnTo>
                <a:lnTo>
                  <a:pt x="982065" y="622300"/>
                </a:lnTo>
                <a:lnTo>
                  <a:pt x="982065" y="609600"/>
                </a:lnTo>
                <a:lnTo>
                  <a:pt x="977315" y="609600"/>
                </a:lnTo>
                <a:lnTo>
                  <a:pt x="972807" y="596900"/>
                </a:lnTo>
                <a:lnTo>
                  <a:pt x="964387" y="584200"/>
                </a:lnTo>
                <a:lnTo>
                  <a:pt x="959891" y="584200"/>
                </a:lnTo>
                <a:lnTo>
                  <a:pt x="955128" y="558800"/>
                </a:lnTo>
                <a:lnTo>
                  <a:pt x="945629" y="546100"/>
                </a:lnTo>
                <a:lnTo>
                  <a:pt x="940879" y="546100"/>
                </a:lnTo>
                <a:lnTo>
                  <a:pt x="935875" y="533400"/>
                </a:lnTo>
                <a:lnTo>
                  <a:pt x="930579" y="533400"/>
                </a:lnTo>
                <a:lnTo>
                  <a:pt x="925283" y="520700"/>
                </a:lnTo>
                <a:lnTo>
                  <a:pt x="920280" y="520700"/>
                </a:lnTo>
                <a:lnTo>
                  <a:pt x="914590" y="495300"/>
                </a:lnTo>
                <a:lnTo>
                  <a:pt x="903808" y="482600"/>
                </a:lnTo>
                <a:lnTo>
                  <a:pt x="898105" y="482600"/>
                </a:lnTo>
                <a:lnTo>
                  <a:pt x="893114" y="469900"/>
                </a:lnTo>
                <a:lnTo>
                  <a:pt x="882523" y="457200"/>
                </a:lnTo>
                <a:lnTo>
                  <a:pt x="877519" y="457200"/>
                </a:lnTo>
                <a:lnTo>
                  <a:pt x="872490" y="431800"/>
                </a:lnTo>
                <a:lnTo>
                  <a:pt x="867029" y="431800"/>
                </a:lnTo>
                <a:lnTo>
                  <a:pt x="861250" y="419100"/>
                </a:lnTo>
                <a:lnTo>
                  <a:pt x="855345" y="419100"/>
                </a:lnTo>
                <a:lnTo>
                  <a:pt x="843165" y="406400"/>
                </a:lnTo>
                <a:lnTo>
                  <a:pt x="830389" y="393700"/>
                </a:lnTo>
                <a:lnTo>
                  <a:pt x="817029" y="368300"/>
                </a:lnTo>
                <a:lnTo>
                  <a:pt x="803071" y="355600"/>
                </a:lnTo>
                <a:lnTo>
                  <a:pt x="746048" y="304800"/>
                </a:lnTo>
                <a:lnTo>
                  <a:pt x="641502" y="177800"/>
                </a:lnTo>
                <a:lnTo>
                  <a:pt x="628726" y="165100"/>
                </a:lnTo>
                <a:lnTo>
                  <a:pt x="616546" y="152400"/>
                </a:lnTo>
                <a:lnTo>
                  <a:pt x="604964" y="139700"/>
                </a:lnTo>
                <a:lnTo>
                  <a:pt x="593979" y="114300"/>
                </a:lnTo>
                <a:lnTo>
                  <a:pt x="583590" y="101600"/>
                </a:lnTo>
                <a:lnTo>
                  <a:pt x="573786" y="88900"/>
                </a:lnTo>
                <a:lnTo>
                  <a:pt x="564578" y="76200"/>
                </a:lnTo>
                <a:lnTo>
                  <a:pt x="555967" y="50800"/>
                </a:lnTo>
                <a:lnTo>
                  <a:pt x="554380" y="50800"/>
                </a:lnTo>
                <a:lnTo>
                  <a:pt x="554380" y="38100"/>
                </a:lnTo>
                <a:lnTo>
                  <a:pt x="552792" y="38100"/>
                </a:lnTo>
                <a:lnTo>
                  <a:pt x="546455" y="38100"/>
                </a:lnTo>
                <a:lnTo>
                  <a:pt x="543293" y="25400"/>
                </a:lnTo>
                <a:lnTo>
                  <a:pt x="535368" y="25400"/>
                </a:lnTo>
                <a:lnTo>
                  <a:pt x="532206" y="12700"/>
                </a:lnTo>
                <a:lnTo>
                  <a:pt x="527456" y="12700"/>
                </a:lnTo>
                <a:lnTo>
                  <a:pt x="521119" y="0"/>
                </a:lnTo>
                <a:lnTo>
                  <a:pt x="487845" y="0"/>
                </a:lnTo>
                <a:lnTo>
                  <a:pt x="478345" y="12700"/>
                </a:lnTo>
                <a:lnTo>
                  <a:pt x="475183" y="25400"/>
                </a:lnTo>
                <a:lnTo>
                  <a:pt x="465670" y="25400"/>
                </a:lnTo>
                <a:lnTo>
                  <a:pt x="464096" y="38100"/>
                </a:lnTo>
                <a:lnTo>
                  <a:pt x="454583" y="38100"/>
                </a:lnTo>
                <a:lnTo>
                  <a:pt x="450481" y="50800"/>
                </a:lnTo>
                <a:lnTo>
                  <a:pt x="442849" y="76200"/>
                </a:lnTo>
                <a:lnTo>
                  <a:pt x="434632" y="76200"/>
                </a:lnTo>
                <a:lnTo>
                  <a:pt x="430822" y="88900"/>
                </a:lnTo>
                <a:lnTo>
                  <a:pt x="426618" y="88900"/>
                </a:lnTo>
                <a:lnTo>
                  <a:pt x="423303" y="101600"/>
                </a:lnTo>
                <a:lnTo>
                  <a:pt x="420585" y="101600"/>
                </a:lnTo>
                <a:lnTo>
                  <a:pt x="418160" y="114300"/>
                </a:lnTo>
                <a:lnTo>
                  <a:pt x="414858" y="114300"/>
                </a:lnTo>
                <a:lnTo>
                  <a:pt x="412013" y="139700"/>
                </a:lnTo>
                <a:lnTo>
                  <a:pt x="409460" y="139700"/>
                </a:lnTo>
                <a:lnTo>
                  <a:pt x="395439" y="203200"/>
                </a:lnTo>
                <a:lnTo>
                  <a:pt x="391769" y="215900"/>
                </a:lnTo>
                <a:lnTo>
                  <a:pt x="389636" y="228600"/>
                </a:lnTo>
                <a:lnTo>
                  <a:pt x="385851" y="241300"/>
                </a:lnTo>
                <a:lnTo>
                  <a:pt x="381914" y="266700"/>
                </a:lnTo>
                <a:lnTo>
                  <a:pt x="378282" y="279400"/>
                </a:lnTo>
                <a:lnTo>
                  <a:pt x="375386" y="292100"/>
                </a:lnTo>
                <a:lnTo>
                  <a:pt x="373037" y="304800"/>
                </a:lnTo>
                <a:lnTo>
                  <a:pt x="370827" y="342900"/>
                </a:lnTo>
                <a:lnTo>
                  <a:pt x="368922" y="355600"/>
                </a:lnTo>
                <a:lnTo>
                  <a:pt x="367461" y="368300"/>
                </a:lnTo>
                <a:lnTo>
                  <a:pt x="367220" y="393700"/>
                </a:lnTo>
                <a:lnTo>
                  <a:pt x="366128" y="406400"/>
                </a:lnTo>
                <a:lnTo>
                  <a:pt x="365887" y="406400"/>
                </a:lnTo>
                <a:lnTo>
                  <a:pt x="365887" y="482600"/>
                </a:lnTo>
                <a:lnTo>
                  <a:pt x="366128" y="482600"/>
                </a:lnTo>
                <a:lnTo>
                  <a:pt x="367220" y="520700"/>
                </a:lnTo>
                <a:lnTo>
                  <a:pt x="367461" y="520700"/>
                </a:lnTo>
                <a:lnTo>
                  <a:pt x="367487" y="596900"/>
                </a:lnTo>
                <a:lnTo>
                  <a:pt x="367665" y="609600"/>
                </a:lnTo>
                <a:lnTo>
                  <a:pt x="368134" y="609600"/>
                </a:lnTo>
                <a:lnTo>
                  <a:pt x="369049" y="622300"/>
                </a:lnTo>
                <a:lnTo>
                  <a:pt x="369316" y="622300"/>
                </a:lnTo>
                <a:lnTo>
                  <a:pt x="370039" y="647700"/>
                </a:lnTo>
                <a:lnTo>
                  <a:pt x="371055" y="660400"/>
                </a:lnTo>
                <a:lnTo>
                  <a:pt x="372224" y="660400"/>
                </a:lnTo>
                <a:lnTo>
                  <a:pt x="373697" y="673100"/>
                </a:lnTo>
                <a:lnTo>
                  <a:pt x="375780" y="685800"/>
                </a:lnTo>
                <a:lnTo>
                  <a:pt x="378460" y="723900"/>
                </a:lnTo>
                <a:lnTo>
                  <a:pt x="381723" y="736600"/>
                </a:lnTo>
                <a:lnTo>
                  <a:pt x="385584" y="749300"/>
                </a:lnTo>
                <a:lnTo>
                  <a:pt x="390042" y="774700"/>
                </a:lnTo>
                <a:lnTo>
                  <a:pt x="395084" y="787400"/>
                </a:lnTo>
                <a:lnTo>
                  <a:pt x="406971" y="838200"/>
                </a:lnTo>
                <a:lnTo>
                  <a:pt x="429247" y="876300"/>
                </a:lnTo>
                <a:lnTo>
                  <a:pt x="438073" y="901700"/>
                </a:lnTo>
                <a:lnTo>
                  <a:pt x="447662" y="914400"/>
                </a:lnTo>
                <a:lnTo>
                  <a:pt x="457530" y="927100"/>
                </a:lnTo>
                <a:lnTo>
                  <a:pt x="467258" y="939800"/>
                </a:lnTo>
                <a:lnTo>
                  <a:pt x="472262" y="965200"/>
                </a:lnTo>
                <a:lnTo>
                  <a:pt x="482854" y="977900"/>
                </a:lnTo>
                <a:lnTo>
                  <a:pt x="487845" y="977900"/>
                </a:lnTo>
                <a:lnTo>
                  <a:pt x="492874" y="990600"/>
                </a:lnTo>
                <a:lnTo>
                  <a:pt x="498348" y="990600"/>
                </a:lnTo>
                <a:lnTo>
                  <a:pt x="504113" y="1003300"/>
                </a:lnTo>
                <a:lnTo>
                  <a:pt x="510032" y="1003300"/>
                </a:lnTo>
                <a:lnTo>
                  <a:pt x="533222" y="1041400"/>
                </a:lnTo>
                <a:lnTo>
                  <a:pt x="557745" y="1066800"/>
                </a:lnTo>
                <a:lnTo>
                  <a:pt x="583755" y="1079500"/>
                </a:lnTo>
                <a:lnTo>
                  <a:pt x="611403" y="1117600"/>
                </a:lnTo>
                <a:lnTo>
                  <a:pt x="624713" y="1130300"/>
                </a:lnTo>
                <a:lnTo>
                  <a:pt x="651941" y="1143000"/>
                </a:lnTo>
                <a:lnTo>
                  <a:pt x="665264" y="1168400"/>
                </a:lnTo>
                <a:lnTo>
                  <a:pt x="680707" y="1168400"/>
                </a:lnTo>
                <a:lnTo>
                  <a:pt x="711593" y="1193800"/>
                </a:lnTo>
                <a:lnTo>
                  <a:pt x="727036" y="1193800"/>
                </a:lnTo>
                <a:lnTo>
                  <a:pt x="812571" y="1270000"/>
                </a:lnTo>
                <a:lnTo>
                  <a:pt x="826833" y="1270000"/>
                </a:lnTo>
                <a:lnTo>
                  <a:pt x="841082" y="1295400"/>
                </a:lnTo>
                <a:lnTo>
                  <a:pt x="872566" y="1320800"/>
                </a:lnTo>
                <a:lnTo>
                  <a:pt x="888085" y="1333500"/>
                </a:lnTo>
                <a:lnTo>
                  <a:pt x="902855" y="1358900"/>
                </a:lnTo>
                <a:lnTo>
                  <a:pt x="912368" y="1358900"/>
                </a:lnTo>
                <a:lnTo>
                  <a:pt x="940879" y="1397000"/>
                </a:lnTo>
                <a:lnTo>
                  <a:pt x="951293" y="1397000"/>
                </a:lnTo>
                <a:lnTo>
                  <a:pt x="961275" y="1422400"/>
                </a:lnTo>
                <a:lnTo>
                  <a:pt x="970953" y="1435100"/>
                </a:lnTo>
                <a:lnTo>
                  <a:pt x="980478" y="1447800"/>
                </a:lnTo>
                <a:lnTo>
                  <a:pt x="989736" y="1447800"/>
                </a:lnTo>
                <a:lnTo>
                  <a:pt x="1007656" y="1485900"/>
                </a:lnTo>
                <a:lnTo>
                  <a:pt x="1016914" y="1498600"/>
                </a:lnTo>
                <a:lnTo>
                  <a:pt x="1025182" y="1498600"/>
                </a:lnTo>
                <a:lnTo>
                  <a:pt x="1033145" y="1511300"/>
                </a:lnTo>
                <a:lnTo>
                  <a:pt x="1040523" y="1524000"/>
                </a:lnTo>
                <a:lnTo>
                  <a:pt x="1047000" y="1524000"/>
                </a:lnTo>
                <a:lnTo>
                  <a:pt x="1048588" y="1549400"/>
                </a:lnTo>
                <a:lnTo>
                  <a:pt x="1053338" y="1549400"/>
                </a:lnTo>
                <a:lnTo>
                  <a:pt x="1054925" y="1562100"/>
                </a:lnTo>
                <a:lnTo>
                  <a:pt x="1054925" y="1574800"/>
                </a:lnTo>
                <a:lnTo>
                  <a:pt x="1064425" y="1574800"/>
                </a:lnTo>
                <a:lnTo>
                  <a:pt x="1067600" y="1587500"/>
                </a:lnTo>
                <a:lnTo>
                  <a:pt x="1069187" y="1587500"/>
                </a:lnTo>
                <a:lnTo>
                  <a:pt x="1086612" y="1625600"/>
                </a:lnTo>
                <a:lnTo>
                  <a:pt x="1103515" y="1651000"/>
                </a:lnTo>
                <a:lnTo>
                  <a:pt x="1120863" y="1689100"/>
                </a:lnTo>
                <a:lnTo>
                  <a:pt x="1156309" y="1765300"/>
                </a:lnTo>
                <a:lnTo>
                  <a:pt x="1194320" y="1828800"/>
                </a:lnTo>
                <a:lnTo>
                  <a:pt x="1204760" y="1841500"/>
                </a:lnTo>
                <a:lnTo>
                  <a:pt x="1225054" y="1879600"/>
                </a:lnTo>
                <a:lnTo>
                  <a:pt x="1235506" y="1892300"/>
                </a:lnTo>
                <a:lnTo>
                  <a:pt x="1242377" y="1905000"/>
                </a:lnTo>
                <a:lnTo>
                  <a:pt x="1288161" y="1905000"/>
                </a:lnTo>
                <a:close/>
              </a:path>
              <a:path w="1972309" h="1909445">
                <a:moveTo>
                  <a:pt x="1763763" y="1125029"/>
                </a:moveTo>
                <a:lnTo>
                  <a:pt x="1762975" y="1123442"/>
                </a:lnTo>
                <a:lnTo>
                  <a:pt x="1762975" y="1125029"/>
                </a:lnTo>
                <a:lnTo>
                  <a:pt x="1763763" y="1125029"/>
                </a:lnTo>
                <a:close/>
              </a:path>
              <a:path w="1972309" h="1909445">
                <a:moveTo>
                  <a:pt x="1766150" y="1128191"/>
                </a:moveTo>
                <a:lnTo>
                  <a:pt x="1764563" y="1128191"/>
                </a:lnTo>
                <a:lnTo>
                  <a:pt x="1766150" y="1129766"/>
                </a:lnTo>
                <a:lnTo>
                  <a:pt x="1766150" y="1128191"/>
                </a:lnTo>
                <a:close/>
              </a:path>
              <a:path w="1972309" h="1909445">
                <a:moveTo>
                  <a:pt x="1860054" y="1190142"/>
                </a:moveTo>
                <a:lnTo>
                  <a:pt x="1859610" y="1186332"/>
                </a:lnTo>
                <a:lnTo>
                  <a:pt x="1858022" y="1186332"/>
                </a:lnTo>
                <a:lnTo>
                  <a:pt x="1860054" y="1190142"/>
                </a:lnTo>
                <a:close/>
              </a:path>
              <a:path w="1972309" h="1909445">
                <a:moveTo>
                  <a:pt x="1972068" y="1581302"/>
                </a:moveTo>
                <a:lnTo>
                  <a:pt x="1963559" y="1566062"/>
                </a:lnTo>
                <a:lnTo>
                  <a:pt x="1958606" y="1566062"/>
                </a:lnTo>
                <a:lnTo>
                  <a:pt x="1956028" y="1549552"/>
                </a:lnTo>
                <a:lnTo>
                  <a:pt x="1954644" y="1549552"/>
                </a:lnTo>
                <a:lnTo>
                  <a:pt x="1953183" y="1517802"/>
                </a:lnTo>
                <a:lnTo>
                  <a:pt x="1951278" y="1502562"/>
                </a:lnTo>
                <a:lnTo>
                  <a:pt x="1949081" y="1487322"/>
                </a:lnTo>
                <a:lnTo>
                  <a:pt x="1944344" y="1455572"/>
                </a:lnTo>
                <a:lnTo>
                  <a:pt x="1939594" y="1439062"/>
                </a:lnTo>
                <a:lnTo>
                  <a:pt x="1937219" y="1423822"/>
                </a:lnTo>
                <a:lnTo>
                  <a:pt x="1938807" y="1423822"/>
                </a:lnTo>
                <a:lnTo>
                  <a:pt x="1935632" y="1407312"/>
                </a:lnTo>
                <a:lnTo>
                  <a:pt x="1934057" y="1407312"/>
                </a:lnTo>
                <a:lnTo>
                  <a:pt x="1931682" y="1392072"/>
                </a:lnTo>
                <a:lnTo>
                  <a:pt x="1930488" y="1392072"/>
                </a:lnTo>
                <a:lnTo>
                  <a:pt x="1930361" y="1389532"/>
                </a:lnTo>
                <a:lnTo>
                  <a:pt x="1929295" y="1375562"/>
                </a:lnTo>
                <a:lnTo>
                  <a:pt x="1927174" y="1375562"/>
                </a:lnTo>
                <a:lnTo>
                  <a:pt x="1923503" y="1360322"/>
                </a:lnTo>
                <a:lnTo>
                  <a:pt x="1921383" y="1343812"/>
                </a:lnTo>
                <a:lnTo>
                  <a:pt x="1919249" y="1343812"/>
                </a:lnTo>
                <a:lnTo>
                  <a:pt x="1915591" y="1328572"/>
                </a:lnTo>
                <a:lnTo>
                  <a:pt x="1913458" y="1328572"/>
                </a:lnTo>
                <a:lnTo>
                  <a:pt x="1911083" y="1312062"/>
                </a:lnTo>
                <a:lnTo>
                  <a:pt x="1906333" y="1312062"/>
                </a:lnTo>
                <a:lnTo>
                  <a:pt x="1903958" y="1296822"/>
                </a:lnTo>
                <a:lnTo>
                  <a:pt x="1894459" y="1265072"/>
                </a:lnTo>
                <a:lnTo>
                  <a:pt x="1889696" y="1265072"/>
                </a:lnTo>
                <a:lnTo>
                  <a:pt x="1884946" y="1249832"/>
                </a:lnTo>
                <a:lnTo>
                  <a:pt x="1878736" y="1233322"/>
                </a:lnTo>
                <a:lnTo>
                  <a:pt x="1872081" y="1218082"/>
                </a:lnTo>
                <a:lnTo>
                  <a:pt x="1865122" y="1201572"/>
                </a:lnTo>
                <a:lnTo>
                  <a:pt x="1860054" y="1190142"/>
                </a:lnTo>
                <a:lnTo>
                  <a:pt x="1861185" y="1201572"/>
                </a:lnTo>
                <a:lnTo>
                  <a:pt x="1849970" y="1169822"/>
                </a:lnTo>
                <a:lnTo>
                  <a:pt x="1838020" y="1154582"/>
                </a:lnTo>
                <a:lnTo>
                  <a:pt x="1825777" y="1122832"/>
                </a:lnTo>
                <a:lnTo>
                  <a:pt x="1813674" y="1107592"/>
                </a:lnTo>
                <a:lnTo>
                  <a:pt x="1807730" y="1091082"/>
                </a:lnTo>
                <a:lnTo>
                  <a:pt x="1795843" y="1075842"/>
                </a:lnTo>
                <a:lnTo>
                  <a:pt x="1789912" y="1075842"/>
                </a:lnTo>
                <a:lnTo>
                  <a:pt x="1783994" y="1059332"/>
                </a:lnTo>
                <a:lnTo>
                  <a:pt x="1778228" y="1044092"/>
                </a:lnTo>
                <a:lnTo>
                  <a:pt x="1772754" y="1044092"/>
                </a:lnTo>
                <a:lnTo>
                  <a:pt x="1767725" y="1027582"/>
                </a:lnTo>
                <a:lnTo>
                  <a:pt x="1726450" y="948842"/>
                </a:lnTo>
                <a:lnTo>
                  <a:pt x="1719021" y="917092"/>
                </a:lnTo>
                <a:lnTo>
                  <a:pt x="1712188" y="901852"/>
                </a:lnTo>
                <a:lnTo>
                  <a:pt x="1705952" y="885342"/>
                </a:lnTo>
                <a:lnTo>
                  <a:pt x="1700034" y="870102"/>
                </a:lnTo>
                <a:lnTo>
                  <a:pt x="1694268" y="853592"/>
                </a:lnTo>
                <a:lnTo>
                  <a:pt x="1688807" y="838352"/>
                </a:lnTo>
                <a:lnTo>
                  <a:pt x="1683778" y="821842"/>
                </a:lnTo>
                <a:lnTo>
                  <a:pt x="1679270" y="806602"/>
                </a:lnTo>
                <a:lnTo>
                  <a:pt x="1670862" y="758342"/>
                </a:lnTo>
                <a:lnTo>
                  <a:pt x="1666354" y="743102"/>
                </a:lnTo>
                <a:lnTo>
                  <a:pt x="1664766" y="743102"/>
                </a:lnTo>
                <a:lnTo>
                  <a:pt x="1663192" y="727862"/>
                </a:lnTo>
                <a:lnTo>
                  <a:pt x="1629918" y="727862"/>
                </a:lnTo>
                <a:lnTo>
                  <a:pt x="1625168" y="743102"/>
                </a:lnTo>
                <a:lnTo>
                  <a:pt x="1615668" y="743102"/>
                </a:lnTo>
                <a:lnTo>
                  <a:pt x="1610918" y="758342"/>
                </a:lnTo>
                <a:lnTo>
                  <a:pt x="1600492" y="774852"/>
                </a:lnTo>
                <a:lnTo>
                  <a:pt x="1590522" y="790092"/>
                </a:lnTo>
                <a:lnTo>
                  <a:pt x="1580845" y="790092"/>
                </a:lnTo>
                <a:lnTo>
                  <a:pt x="1571320" y="806602"/>
                </a:lnTo>
                <a:lnTo>
                  <a:pt x="1566532" y="821842"/>
                </a:lnTo>
                <a:lnTo>
                  <a:pt x="1561617" y="821842"/>
                </a:lnTo>
                <a:lnTo>
                  <a:pt x="1556385" y="838352"/>
                </a:lnTo>
                <a:lnTo>
                  <a:pt x="1550720" y="838352"/>
                </a:lnTo>
                <a:lnTo>
                  <a:pt x="1531708" y="870102"/>
                </a:lnTo>
                <a:lnTo>
                  <a:pt x="1526044" y="885342"/>
                </a:lnTo>
                <a:lnTo>
                  <a:pt x="1520825" y="885342"/>
                </a:lnTo>
                <a:lnTo>
                  <a:pt x="1515897" y="901852"/>
                </a:lnTo>
                <a:lnTo>
                  <a:pt x="1511122" y="901852"/>
                </a:lnTo>
                <a:lnTo>
                  <a:pt x="1506372" y="917092"/>
                </a:lnTo>
                <a:lnTo>
                  <a:pt x="1496860" y="932332"/>
                </a:lnTo>
                <a:lnTo>
                  <a:pt x="1492110" y="932332"/>
                </a:lnTo>
                <a:lnTo>
                  <a:pt x="1483817" y="948842"/>
                </a:lnTo>
                <a:lnTo>
                  <a:pt x="1475676" y="964082"/>
                </a:lnTo>
                <a:lnTo>
                  <a:pt x="1467827" y="980592"/>
                </a:lnTo>
                <a:lnTo>
                  <a:pt x="1460436" y="995832"/>
                </a:lnTo>
                <a:lnTo>
                  <a:pt x="1456867" y="1012342"/>
                </a:lnTo>
                <a:lnTo>
                  <a:pt x="1449743" y="1027582"/>
                </a:lnTo>
                <a:lnTo>
                  <a:pt x="1446174" y="1044092"/>
                </a:lnTo>
                <a:lnTo>
                  <a:pt x="1443558" y="1059332"/>
                </a:lnTo>
                <a:lnTo>
                  <a:pt x="1437716" y="1075842"/>
                </a:lnTo>
                <a:lnTo>
                  <a:pt x="1435087" y="1075842"/>
                </a:lnTo>
                <a:lnTo>
                  <a:pt x="1425587" y="1122832"/>
                </a:lnTo>
                <a:lnTo>
                  <a:pt x="1423212" y="1138072"/>
                </a:lnTo>
                <a:lnTo>
                  <a:pt x="1418463" y="1154582"/>
                </a:lnTo>
                <a:lnTo>
                  <a:pt x="1416075" y="1169822"/>
                </a:lnTo>
                <a:lnTo>
                  <a:pt x="1412570" y="1201572"/>
                </a:lnTo>
                <a:lnTo>
                  <a:pt x="1409344" y="1218082"/>
                </a:lnTo>
                <a:lnTo>
                  <a:pt x="1406728" y="1249832"/>
                </a:lnTo>
                <a:lnTo>
                  <a:pt x="1404988" y="1265072"/>
                </a:lnTo>
                <a:lnTo>
                  <a:pt x="1403413" y="1281582"/>
                </a:lnTo>
                <a:lnTo>
                  <a:pt x="1403413" y="1296822"/>
                </a:lnTo>
                <a:lnTo>
                  <a:pt x="1402473" y="1296822"/>
                </a:lnTo>
                <a:lnTo>
                  <a:pt x="1401178" y="1312062"/>
                </a:lnTo>
                <a:lnTo>
                  <a:pt x="1400238" y="1328572"/>
                </a:lnTo>
                <a:lnTo>
                  <a:pt x="1398778" y="1328572"/>
                </a:lnTo>
                <a:lnTo>
                  <a:pt x="1396873" y="1343812"/>
                </a:lnTo>
                <a:lnTo>
                  <a:pt x="1394675" y="1343812"/>
                </a:lnTo>
                <a:lnTo>
                  <a:pt x="1389964" y="1375562"/>
                </a:lnTo>
                <a:lnTo>
                  <a:pt x="1387767" y="1375562"/>
                </a:lnTo>
                <a:lnTo>
                  <a:pt x="1385862" y="1392072"/>
                </a:lnTo>
                <a:lnTo>
                  <a:pt x="1384401" y="1392072"/>
                </a:lnTo>
                <a:lnTo>
                  <a:pt x="1382268" y="1407312"/>
                </a:lnTo>
                <a:lnTo>
                  <a:pt x="1378610" y="1423822"/>
                </a:lnTo>
                <a:lnTo>
                  <a:pt x="1376476" y="1423822"/>
                </a:lnTo>
                <a:lnTo>
                  <a:pt x="1372006" y="1439062"/>
                </a:lnTo>
                <a:lnTo>
                  <a:pt x="1367967" y="1470812"/>
                </a:lnTo>
                <a:lnTo>
                  <a:pt x="1364234" y="1487322"/>
                </a:lnTo>
                <a:lnTo>
                  <a:pt x="1360639" y="1502562"/>
                </a:lnTo>
                <a:lnTo>
                  <a:pt x="1359204" y="1502562"/>
                </a:lnTo>
                <a:lnTo>
                  <a:pt x="1357477" y="1517802"/>
                </a:lnTo>
                <a:lnTo>
                  <a:pt x="1355737" y="1517802"/>
                </a:lnTo>
                <a:lnTo>
                  <a:pt x="1354302" y="1534312"/>
                </a:lnTo>
                <a:lnTo>
                  <a:pt x="1349552" y="1581302"/>
                </a:lnTo>
                <a:lnTo>
                  <a:pt x="1349324" y="1581302"/>
                </a:lnTo>
                <a:lnTo>
                  <a:pt x="1348879" y="1597812"/>
                </a:lnTo>
                <a:lnTo>
                  <a:pt x="1349552" y="1613052"/>
                </a:lnTo>
                <a:lnTo>
                  <a:pt x="1349819" y="1629562"/>
                </a:lnTo>
                <a:lnTo>
                  <a:pt x="1350543" y="1629562"/>
                </a:lnTo>
                <a:lnTo>
                  <a:pt x="1351559" y="1644802"/>
                </a:lnTo>
                <a:lnTo>
                  <a:pt x="1352715" y="1644802"/>
                </a:lnTo>
                <a:lnTo>
                  <a:pt x="1355369" y="1676552"/>
                </a:lnTo>
                <a:lnTo>
                  <a:pt x="1358468" y="1693062"/>
                </a:lnTo>
                <a:lnTo>
                  <a:pt x="1361859" y="1708302"/>
                </a:lnTo>
                <a:lnTo>
                  <a:pt x="1365389" y="1723542"/>
                </a:lnTo>
                <a:lnTo>
                  <a:pt x="1369275" y="1755292"/>
                </a:lnTo>
                <a:lnTo>
                  <a:pt x="1385989" y="1803552"/>
                </a:lnTo>
                <a:lnTo>
                  <a:pt x="1407147" y="1850542"/>
                </a:lnTo>
                <a:lnTo>
                  <a:pt x="1414500" y="1882292"/>
                </a:lnTo>
                <a:lnTo>
                  <a:pt x="1419275" y="1882292"/>
                </a:lnTo>
                <a:lnTo>
                  <a:pt x="1424203" y="1897532"/>
                </a:lnTo>
                <a:lnTo>
                  <a:pt x="1427784" y="1908962"/>
                </a:lnTo>
                <a:lnTo>
                  <a:pt x="1464132" y="1908962"/>
                </a:lnTo>
                <a:lnTo>
                  <a:pt x="1455039" y="1882292"/>
                </a:lnTo>
                <a:lnTo>
                  <a:pt x="1449349" y="1882292"/>
                </a:lnTo>
                <a:lnTo>
                  <a:pt x="1444574" y="1867052"/>
                </a:lnTo>
                <a:lnTo>
                  <a:pt x="1439646" y="1850542"/>
                </a:lnTo>
                <a:lnTo>
                  <a:pt x="1434426" y="1835302"/>
                </a:lnTo>
                <a:lnTo>
                  <a:pt x="1428750" y="1835302"/>
                </a:lnTo>
                <a:lnTo>
                  <a:pt x="1424025" y="1818792"/>
                </a:lnTo>
                <a:lnTo>
                  <a:pt x="1419453" y="1803552"/>
                </a:lnTo>
                <a:lnTo>
                  <a:pt x="1415161" y="1787042"/>
                </a:lnTo>
                <a:lnTo>
                  <a:pt x="1411325" y="1771802"/>
                </a:lnTo>
                <a:lnTo>
                  <a:pt x="1407795" y="1771802"/>
                </a:lnTo>
                <a:lnTo>
                  <a:pt x="1404404" y="1755292"/>
                </a:lnTo>
                <a:lnTo>
                  <a:pt x="1401305" y="1740052"/>
                </a:lnTo>
                <a:lnTo>
                  <a:pt x="1398663" y="1723542"/>
                </a:lnTo>
                <a:lnTo>
                  <a:pt x="1395361" y="1708302"/>
                </a:lnTo>
                <a:lnTo>
                  <a:pt x="1392516" y="1693062"/>
                </a:lnTo>
                <a:lnTo>
                  <a:pt x="1389964" y="1676552"/>
                </a:lnTo>
                <a:lnTo>
                  <a:pt x="1387563" y="1661312"/>
                </a:lnTo>
                <a:lnTo>
                  <a:pt x="1386408" y="1644802"/>
                </a:lnTo>
                <a:lnTo>
                  <a:pt x="1385392" y="1629562"/>
                </a:lnTo>
                <a:lnTo>
                  <a:pt x="1384668" y="1629562"/>
                </a:lnTo>
                <a:lnTo>
                  <a:pt x="1384427" y="1613052"/>
                </a:lnTo>
                <a:lnTo>
                  <a:pt x="1384604" y="1597812"/>
                </a:lnTo>
                <a:lnTo>
                  <a:pt x="1385074" y="1581302"/>
                </a:lnTo>
                <a:lnTo>
                  <a:pt x="1385989" y="1581302"/>
                </a:lnTo>
                <a:lnTo>
                  <a:pt x="1387170" y="1566062"/>
                </a:lnTo>
                <a:lnTo>
                  <a:pt x="1389545" y="1549552"/>
                </a:lnTo>
                <a:lnTo>
                  <a:pt x="1390738" y="1534312"/>
                </a:lnTo>
                <a:lnTo>
                  <a:pt x="1392174" y="1534312"/>
                </a:lnTo>
                <a:lnTo>
                  <a:pt x="1393901" y="1517802"/>
                </a:lnTo>
                <a:lnTo>
                  <a:pt x="1395641" y="1517802"/>
                </a:lnTo>
                <a:lnTo>
                  <a:pt x="1397076" y="1502562"/>
                </a:lnTo>
                <a:lnTo>
                  <a:pt x="1400911" y="1487322"/>
                </a:lnTo>
                <a:lnTo>
                  <a:pt x="1405191" y="1470812"/>
                </a:lnTo>
                <a:lnTo>
                  <a:pt x="1409776" y="1455572"/>
                </a:lnTo>
                <a:lnTo>
                  <a:pt x="1414500" y="1439062"/>
                </a:lnTo>
                <a:lnTo>
                  <a:pt x="1416875" y="1423822"/>
                </a:lnTo>
                <a:lnTo>
                  <a:pt x="1419250" y="1423822"/>
                </a:lnTo>
                <a:lnTo>
                  <a:pt x="1421625" y="1407312"/>
                </a:lnTo>
                <a:lnTo>
                  <a:pt x="1424000" y="1407312"/>
                </a:lnTo>
                <a:lnTo>
                  <a:pt x="1433499" y="1360322"/>
                </a:lnTo>
                <a:lnTo>
                  <a:pt x="1435862" y="1360322"/>
                </a:lnTo>
                <a:lnTo>
                  <a:pt x="1438059" y="1343812"/>
                </a:lnTo>
                <a:lnTo>
                  <a:pt x="1439964" y="1343812"/>
                </a:lnTo>
                <a:lnTo>
                  <a:pt x="1441424" y="1328572"/>
                </a:lnTo>
                <a:lnTo>
                  <a:pt x="1442618" y="1328572"/>
                </a:lnTo>
                <a:lnTo>
                  <a:pt x="1444993" y="1312062"/>
                </a:lnTo>
                <a:lnTo>
                  <a:pt x="1446174" y="1296822"/>
                </a:lnTo>
                <a:lnTo>
                  <a:pt x="1447761" y="1281582"/>
                </a:lnTo>
                <a:lnTo>
                  <a:pt x="1450454" y="1249832"/>
                </a:lnTo>
                <a:lnTo>
                  <a:pt x="1453896" y="1218082"/>
                </a:lnTo>
                <a:lnTo>
                  <a:pt x="1458226" y="1186332"/>
                </a:lnTo>
                <a:lnTo>
                  <a:pt x="1463598" y="1154582"/>
                </a:lnTo>
                <a:lnTo>
                  <a:pt x="1466253" y="1138072"/>
                </a:lnTo>
                <a:lnTo>
                  <a:pt x="1469339" y="1122832"/>
                </a:lnTo>
                <a:lnTo>
                  <a:pt x="1472730" y="1107592"/>
                </a:lnTo>
                <a:lnTo>
                  <a:pt x="1476273" y="1091082"/>
                </a:lnTo>
                <a:lnTo>
                  <a:pt x="1478622" y="1075842"/>
                </a:lnTo>
                <a:lnTo>
                  <a:pt x="1480832" y="1075842"/>
                </a:lnTo>
                <a:lnTo>
                  <a:pt x="1482737" y="1059332"/>
                </a:lnTo>
                <a:lnTo>
                  <a:pt x="1484198" y="1059332"/>
                </a:lnTo>
                <a:lnTo>
                  <a:pt x="1486573" y="1044092"/>
                </a:lnTo>
                <a:lnTo>
                  <a:pt x="1491322" y="1027582"/>
                </a:lnTo>
                <a:lnTo>
                  <a:pt x="1493697" y="1027582"/>
                </a:lnTo>
                <a:lnTo>
                  <a:pt x="1504962" y="995832"/>
                </a:lnTo>
                <a:lnTo>
                  <a:pt x="1517256" y="964082"/>
                </a:lnTo>
                <a:lnTo>
                  <a:pt x="1530451" y="932332"/>
                </a:lnTo>
                <a:lnTo>
                  <a:pt x="1544383" y="917092"/>
                </a:lnTo>
                <a:lnTo>
                  <a:pt x="1551787" y="901852"/>
                </a:lnTo>
                <a:lnTo>
                  <a:pt x="1559636" y="885342"/>
                </a:lnTo>
                <a:lnTo>
                  <a:pt x="1567776" y="870102"/>
                </a:lnTo>
                <a:lnTo>
                  <a:pt x="1576070" y="853592"/>
                </a:lnTo>
                <a:lnTo>
                  <a:pt x="1581759" y="853592"/>
                </a:lnTo>
                <a:lnTo>
                  <a:pt x="1592554" y="838352"/>
                </a:lnTo>
                <a:lnTo>
                  <a:pt x="1598244" y="821842"/>
                </a:lnTo>
                <a:lnTo>
                  <a:pt x="1595069" y="838352"/>
                </a:lnTo>
                <a:lnTo>
                  <a:pt x="1592973" y="838352"/>
                </a:lnTo>
                <a:lnTo>
                  <a:pt x="1591310" y="853592"/>
                </a:lnTo>
                <a:lnTo>
                  <a:pt x="1589951" y="853592"/>
                </a:lnTo>
                <a:lnTo>
                  <a:pt x="1588744" y="870102"/>
                </a:lnTo>
                <a:lnTo>
                  <a:pt x="1586382" y="885342"/>
                </a:lnTo>
                <a:lnTo>
                  <a:pt x="1584185" y="901852"/>
                </a:lnTo>
                <a:lnTo>
                  <a:pt x="1582280" y="917092"/>
                </a:lnTo>
                <a:lnTo>
                  <a:pt x="1580819" y="932332"/>
                </a:lnTo>
                <a:lnTo>
                  <a:pt x="1578711" y="948842"/>
                </a:lnTo>
                <a:lnTo>
                  <a:pt x="1574482" y="995832"/>
                </a:lnTo>
                <a:lnTo>
                  <a:pt x="1571586" y="1044092"/>
                </a:lnTo>
                <a:lnTo>
                  <a:pt x="1571320" y="1059332"/>
                </a:lnTo>
                <a:lnTo>
                  <a:pt x="1570647" y="1075842"/>
                </a:lnTo>
                <a:lnTo>
                  <a:pt x="1570723" y="1091082"/>
                </a:lnTo>
                <a:lnTo>
                  <a:pt x="1571091" y="1107592"/>
                </a:lnTo>
                <a:lnTo>
                  <a:pt x="1571320" y="1122832"/>
                </a:lnTo>
                <a:lnTo>
                  <a:pt x="1572260" y="1138072"/>
                </a:lnTo>
                <a:lnTo>
                  <a:pt x="1573542" y="1169822"/>
                </a:lnTo>
                <a:lnTo>
                  <a:pt x="1574482" y="1186332"/>
                </a:lnTo>
                <a:lnTo>
                  <a:pt x="1575917" y="1201572"/>
                </a:lnTo>
                <a:lnTo>
                  <a:pt x="1579384" y="1233322"/>
                </a:lnTo>
                <a:lnTo>
                  <a:pt x="1580819" y="1249832"/>
                </a:lnTo>
                <a:lnTo>
                  <a:pt x="1583169" y="1281582"/>
                </a:lnTo>
                <a:lnTo>
                  <a:pt x="1585379" y="1312062"/>
                </a:lnTo>
                <a:lnTo>
                  <a:pt x="1587284" y="1343812"/>
                </a:lnTo>
                <a:lnTo>
                  <a:pt x="1588744" y="1375562"/>
                </a:lnTo>
                <a:lnTo>
                  <a:pt x="1589684" y="1392072"/>
                </a:lnTo>
                <a:lnTo>
                  <a:pt x="1590967" y="1407312"/>
                </a:lnTo>
                <a:lnTo>
                  <a:pt x="1591906" y="1423822"/>
                </a:lnTo>
                <a:lnTo>
                  <a:pt x="1593075" y="1439062"/>
                </a:lnTo>
                <a:lnTo>
                  <a:pt x="1594078" y="1455572"/>
                </a:lnTo>
                <a:lnTo>
                  <a:pt x="1594802" y="1470812"/>
                </a:lnTo>
                <a:lnTo>
                  <a:pt x="1595069" y="1487322"/>
                </a:lnTo>
                <a:lnTo>
                  <a:pt x="1595043" y="1502562"/>
                </a:lnTo>
                <a:lnTo>
                  <a:pt x="1593494" y="1549552"/>
                </a:lnTo>
                <a:lnTo>
                  <a:pt x="1587754" y="1597812"/>
                </a:lnTo>
                <a:lnTo>
                  <a:pt x="1584363" y="1629562"/>
                </a:lnTo>
                <a:lnTo>
                  <a:pt x="1580819" y="1661312"/>
                </a:lnTo>
                <a:lnTo>
                  <a:pt x="1578711" y="1676552"/>
                </a:lnTo>
                <a:lnTo>
                  <a:pt x="1577060" y="1676552"/>
                </a:lnTo>
                <a:lnTo>
                  <a:pt x="1575701" y="1693062"/>
                </a:lnTo>
                <a:lnTo>
                  <a:pt x="1569732" y="1771802"/>
                </a:lnTo>
                <a:lnTo>
                  <a:pt x="1568818" y="1771802"/>
                </a:lnTo>
                <a:lnTo>
                  <a:pt x="1568348" y="1787042"/>
                </a:lnTo>
                <a:lnTo>
                  <a:pt x="1568170" y="1787042"/>
                </a:lnTo>
                <a:lnTo>
                  <a:pt x="1568145" y="1882292"/>
                </a:lnTo>
                <a:lnTo>
                  <a:pt x="1568424" y="1897532"/>
                </a:lnTo>
                <a:lnTo>
                  <a:pt x="1568907" y="1908962"/>
                </a:lnTo>
                <a:lnTo>
                  <a:pt x="1616964" y="1908962"/>
                </a:lnTo>
                <a:lnTo>
                  <a:pt x="1616316" y="1897532"/>
                </a:lnTo>
                <a:lnTo>
                  <a:pt x="1615020" y="1867052"/>
                </a:lnTo>
                <a:lnTo>
                  <a:pt x="1614081" y="1850542"/>
                </a:lnTo>
                <a:lnTo>
                  <a:pt x="1614081" y="1787042"/>
                </a:lnTo>
                <a:lnTo>
                  <a:pt x="1614601" y="1771802"/>
                </a:lnTo>
                <a:lnTo>
                  <a:pt x="1615859" y="1740052"/>
                </a:lnTo>
                <a:lnTo>
                  <a:pt x="1617421" y="1723542"/>
                </a:lnTo>
                <a:lnTo>
                  <a:pt x="1618830" y="1693062"/>
                </a:lnTo>
                <a:lnTo>
                  <a:pt x="1620418" y="1693062"/>
                </a:lnTo>
                <a:lnTo>
                  <a:pt x="1620418" y="1676552"/>
                </a:lnTo>
                <a:lnTo>
                  <a:pt x="1622107" y="1661312"/>
                </a:lnTo>
                <a:lnTo>
                  <a:pt x="1626654" y="1613052"/>
                </a:lnTo>
                <a:lnTo>
                  <a:pt x="1628343" y="1581302"/>
                </a:lnTo>
                <a:lnTo>
                  <a:pt x="1630362" y="1549552"/>
                </a:lnTo>
                <a:lnTo>
                  <a:pt x="1631505" y="1517802"/>
                </a:lnTo>
                <a:lnTo>
                  <a:pt x="1631454" y="1487322"/>
                </a:lnTo>
                <a:lnTo>
                  <a:pt x="1629918" y="1455572"/>
                </a:lnTo>
                <a:lnTo>
                  <a:pt x="1627568" y="1423822"/>
                </a:lnTo>
                <a:lnTo>
                  <a:pt x="1625269" y="1389532"/>
                </a:lnTo>
                <a:lnTo>
                  <a:pt x="1623466" y="1360322"/>
                </a:lnTo>
                <a:lnTo>
                  <a:pt x="1622005" y="1328572"/>
                </a:lnTo>
                <a:lnTo>
                  <a:pt x="1619605" y="1296822"/>
                </a:lnTo>
                <a:lnTo>
                  <a:pt x="1617052" y="1265072"/>
                </a:lnTo>
                <a:lnTo>
                  <a:pt x="1614208" y="1233322"/>
                </a:lnTo>
                <a:lnTo>
                  <a:pt x="1610918" y="1201572"/>
                </a:lnTo>
                <a:lnTo>
                  <a:pt x="1609064" y="1186332"/>
                </a:lnTo>
                <a:lnTo>
                  <a:pt x="1607947" y="1169822"/>
                </a:lnTo>
                <a:lnTo>
                  <a:pt x="1607134" y="1154582"/>
                </a:lnTo>
                <a:lnTo>
                  <a:pt x="1606169" y="1138072"/>
                </a:lnTo>
                <a:lnTo>
                  <a:pt x="1605000" y="1138072"/>
                </a:lnTo>
                <a:lnTo>
                  <a:pt x="1603984" y="1122832"/>
                </a:lnTo>
                <a:lnTo>
                  <a:pt x="1603273" y="1107592"/>
                </a:lnTo>
                <a:lnTo>
                  <a:pt x="1602994" y="1091082"/>
                </a:lnTo>
                <a:lnTo>
                  <a:pt x="1603019" y="1075842"/>
                </a:lnTo>
                <a:lnTo>
                  <a:pt x="1603197" y="1059332"/>
                </a:lnTo>
                <a:lnTo>
                  <a:pt x="1603667" y="1059332"/>
                </a:lnTo>
                <a:lnTo>
                  <a:pt x="1604581" y="1044092"/>
                </a:lnTo>
                <a:lnTo>
                  <a:pt x="1604822" y="1044092"/>
                </a:lnTo>
                <a:lnTo>
                  <a:pt x="1605915" y="1012342"/>
                </a:lnTo>
                <a:lnTo>
                  <a:pt x="1606169" y="1012342"/>
                </a:lnTo>
                <a:lnTo>
                  <a:pt x="1607870" y="980592"/>
                </a:lnTo>
                <a:lnTo>
                  <a:pt x="1610321" y="964082"/>
                </a:lnTo>
                <a:lnTo>
                  <a:pt x="1613065" y="932332"/>
                </a:lnTo>
                <a:lnTo>
                  <a:pt x="1615668" y="917092"/>
                </a:lnTo>
                <a:lnTo>
                  <a:pt x="1617103" y="901852"/>
                </a:lnTo>
                <a:lnTo>
                  <a:pt x="1620570" y="885342"/>
                </a:lnTo>
                <a:lnTo>
                  <a:pt x="1622005" y="870102"/>
                </a:lnTo>
                <a:lnTo>
                  <a:pt x="1624152" y="853592"/>
                </a:lnTo>
                <a:lnTo>
                  <a:pt x="1626158" y="853592"/>
                </a:lnTo>
                <a:lnTo>
                  <a:pt x="1628457" y="838352"/>
                </a:lnTo>
                <a:lnTo>
                  <a:pt x="1631505" y="821842"/>
                </a:lnTo>
                <a:lnTo>
                  <a:pt x="1634159" y="821842"/>
                </a:lnTo>
                <a:lnTo>
                  <a:pt x="1637245" y="806602"/>
                </a:lnTo>
                <a:lnTo>
                  <a:pt x="1640636" y="806602"/>
                </a:lnTo>
                <a:lnTo>
                  <a:pt x="1644180" y="790092"/>
                </a:lnTo>
                <a:lnTo>
                  <a:pt x="1648929" y="821842"/>
                </a:lnTo>
                <a:lnTo>
                  <a:pt x="1653705" y="838352"/>
                </a:lnTo>
                <a:lnTo>
                  <a:pt x="1658632" y="853592"/>
                </a:lnTo>
                <a:lnTo>
                  <a:pt x="1663852" y="870102"/>
                </a:lnTo>
                <a:lnTo>
                  <a:pt x="1669529" y="885342"/>
                </a:lnTo>
                <a:lnTo>
                  <a:pt x="1675485" y="901852"/>
                </a:lnTo>
                <a:lnTo>
                  <a:pt x="1681607" y="917092"/>
                </a:lnTo>
                <a:lnTo>
                  <a:pt x="1688007" y="932332"/>
                </a:lnTo>
                <a:lnTo>
                  <a:pt x="1694865" y="964082"/>
                </a:lnTo>
                <a:lnTo>
                  <a:pt x="1698675" y="964082"/>
                </a:lnTo>
                <a:lnTo>
                  <a:pt x="1702790" y="980592"/>
                </a:lnTo>
                <a:lnTo>
                  <a:pt x="1706892" y="980592"/>
                </a:lnTo>
                <a:lnTo>
                  <a:pt x="1710702" y="995832"/>
                </a:lnTo>
                <a:lnTo>
                  <a:pt x="1724964" y="1027582"/>
                </a:lnTo>
                <a:lnTo>
                  <a:pt x="1729473" y="1044092"/>
                </a:lnTo>
                <a:lnTo>
                  <a:pt x="1737880" y="1059332"/>
                </a:lnTo>
                <a:lnTo>
                  <a:pt x="1742389" y="1059332"/>
                </a:lnTo>
                <a:lnTo>
                  <a:pt x="1747393" y="1075842"/>
                </a:lnTo>
                <a:lnTo>
                  <a:pt x="1757984" y="1091082"/>
                </a:lnTo>
                <a:lnTo>
                  <a:pt x="1762975" y="1107592"/>
                </a:lnTo>
                <a:lnTo>
                  <a:pt x="1767738" y="1107592"/>
                </a:lnTo>
                <a:lnTo>
                  <a:pt x="1769313" y="1122832"/>
                </a:lnTo>
                <a:lnTo>
                  <a:pt x="1770900" y="1122832"/>
                </a:lnTo>
                <a:lnTo>
                  <a:pt x="1793621" y="1169822"/>
                </a:lnTo>
                <a:lnTo>
                  <a:pt x="1800999" y="1186332"/>
                </a:lnTo>
                <a:lnTo>
                  <a:pt x="1815249" y="1218082"/>
                </a:lnTo>
                <a:lnTo>
                  <a:pt x="1819033" y="1233322"/>
                </a:lnTo>
                <a:lnTo>
                  <a:pt x="1822970" y="1233322"/>
                </a:lnTo>
                <a:lnTo>
                  <a:pt x="1826615" y="1249832"/>
                </a:lnTo>
                <a:lnTo>
                  <a:pt x="1829511" y="1249832"/>
                </a:lnTo>
                <a:lnTo>
                  <a:pt x="1835429" y="1265072"/>
                </a:lnTo>
                <a:lnTo>
                  <a:pt x="1841195" y="1281582"/>
                </a:lnTo>
                <a:lnTo>
                  <a:pt x="1846656" y="1312062"/>
                </a:lnTo>
                <a:lnTo>
                  <a:pt x="1851685" y="1328572"/>
                </a:lnTo>
                <a:lnTo>
                  <a:pt x="1857349" y="1343812"/>
                </a:lnTo>
                <a:lnTo>
                  <a:pt x="1862569" y="1360322"/>
                </a:lnTo>
                <a:lnTo>
                  <a:pt x="1867496" y="1375562"/>
                </a:lnTo>
                <a:lnTo>
                  <a:pt x="1872272" y="1392072"/>
                </a:lnTo>
                <a:lnTo>
                  <a:pt x="1874405" y="1407312"/>
                </a:lnTo>
                <a:lnTo>
                  <a:pt x="1878063" y="1423822"/>
                </a:lnTo>
                <a:lnTo>
                  <a:pt x="1882305" y="1455572"/>
                </a:lnTo>
                <a:lnTo>
                  <a:pt x="1883956" y="1470812"/>
                </a:lnTo>
                <a:lnTo>
                  <a:pt x="1885315" y="1470812"/>
                </a:lnTo>
                <a:lnTo>
                  <a:pt x="1886534" y="1487322"/>
                </a:lnTo>
                <a:lnTo>
                  <a:pt x="1887689" y="1502562"/>
                </a:lnTo>
                <a:lnTo>
                  <a:pt x="1888705" y="1517802"/>
                </a:lnTo>
                <a:lnTo>
                  <a:pt x="1889429" y="1517802"/>
                </a:lnTo>
                <a:lnTo>
                  <a:pt x="1889696" y="1534312"/>
                </a:lnTo>
                <a:lnTo>
                  <a:pt x="1890610" y="1549552"/>
                </a:lnTo>
                <a:lnTo>
                  <a:pt x="1891080" y="1566062"/>
                </a:lnTo>
                <a:lnTo>
                  <a:pt x="1891258" y="1566062"/>
                </a:lnTo>
                <a:lnTo>
                  <a:pt x="1891284" y="1581302"/>
                </a:lnTo>
                <a:lnTo>
                  <a:pt x="1886216" y="1613052"/>
                </a:lnTo>
                <a:lnTo>
                  <a:pt x="1880400" y="1644802"/>
                </a:lnTo>
                <a:lnTo>
                  <a:pt x="1873681" y="1676552"/>
                </a:lnTo>
                <a:lnTo>
                  <a:pt x="1865934" y="1693062"/>
                </a:lnTo>
                <a:lnTo>
                  <a:pt x="1864360" y="1708302"/>
                </a:lnTo>
                <a:lnTo>
                  <a:pt x="1861185" y="1708302"/>
                </a:lnTo>
                <a:lnTo>
                  <a:pt x="1859610" y="1723542"/>
                </a:lnTo>
                <a:lnTo>
                  <a:pt x="1859127" y="1725206"/>
                </a:lnTo>
                <a:lnTo>
                  <a:pt x="1858022" y="1726311"/>
                </a:lnTo>
                <a:lnTo>
                  <a:pt x="1858022" y="1727885"/>
                </a:lnTo>
                <a:lnTo>
                  <a:pt x="1858479" y="1727428"/>
                </a:lnTo>
                <a:lnTo>
                  <a:pt x="1854847" y="1740052"/>
                </a:lnTo>
                <a:lnTo>
                  <a:pt x="1845348" y="1755292"/>
                </a:lnTo>
                <a:lnTo>
                  <a:pt x="1840598" y="1771802"/>
                </a:lnTo>
                <a:lnTo>
                  <a:pt x="1837283" y="1787042"/>
                </a:lnTo>
                <a:lnTo>
                  <a:pt x="1831238" y="1803552"/>
                </a:lnTo>
                <a:lnTo>
                  <a:pt x="1827923" y="1803552"/>
                </a:lnTo>
                <a:lnTo>
                  <a:pt x="1824355" y="1818792"/>
                </a:lnTo>
                <a:lnTo>
                  <a:pt x="1820799" y="1818792"/>
                </a:lnTo>
                <a:lnTo>
                  <a:pt x="1817230" y="1835302"/>
                </a:lnTo>
                <a:lnTo>
                  <a:pt x="1813674" y="1835302"/>
                </a:lnTo>
                <a:lnTo>
                  <a:pt x="1806270" y="1850542"/>
                </a:lnTo>
                <a:lnTo>
                  <a:pt x="1798421" y="1867052"/>
                </a:lnTo>
                <a:lnTo>
                  <a:pt x="1790280" y="1897532"/>
                </a:lnTo>
                <a:lnTo>
                  <a:pt x="1784591" y="1908962"/>
                </a:lnTo>
                <a:lnTo>
                  <a:pt x="1856905" y="1908962"/>
                </a:lnTo>
                <a:lnTo>
                  <a:pt x="1862772" y="1897532"/>
                </a:lnTo>
                <a:lnTo>
                  <a:pt x="1867281" y="1882292"/>
                </a:lnTo>
                <a:lnTo>
                  <a:pt x="1875688" y="1867052"/>
                </a:lnTo>
                <a:lnTo>
                  <a:pt x="1880196" y="1867052"/>
                </a:lnTo>
                <a:lnTo>
                  <a:pt x="1884006" y="1850542"/>
                </a:lnTo>
                <a:lnTo>
                  <a:pt x="1892223" y="1835302"/>
                </a:lnTo>
                <a:lnTo>
                  <a:pt x="1896033" y="1835302"/>
                </a:lnTo>
                <a:lnTo>
                  <a:pt x="1910295" y="1803552"/>
                </a:lnTo>
                <a:lnTo>
                  <a:pt x="1913864" y="1787042"/>
                </a:lnTo>
                <a:lnTo>
                  <a:pt x="1920989" y="1771802"/>
                </a:lnTo>
                <a:lnTo>
                  <a:pt x="1924545" y="1755292"/>
                </a:lnTo>
                <a:lnTo>
                  <a:pt x="1931657" y="1740052"/>
                </a:lnTo>
                <a:lnTo>
                  <a:pt x="1938604" y="1723542"/>
                </a:lnTo>
                <a:lnTo>
                  <a:pt x="1960981" y="1661312"/>
                </a:lnTo>
                <a:lnTo>
                  <a:pt x="1964740" y="1629562"/>
                </a:lnTo>
                <a:lnTo>
                  <a:pt x="1966099" y="1629562"/>
                </a:lnTo>
                <a:lnTo>
                  <a:pt x="1967318" y="1613052"/>
                </a:lnTo>
                <a:lnTo>
                  <a:pt x="1969173" y="1613052"/>
                </a:lnTo>
                <a:lnTo>
                  <a:pt x="1970290" y="1597812"/>
                </a:lnTo>
                <a:lnTo>
                  <a:pt x="1971103" y="1581302"/>
                </a:lnTo>
                <a:lnTo>
                  <a:pt x="1972068" y="1581302"/>
                </a:lnTo>
                <a:close/>
              </a:path>
            </a:pathLst>
          </a:custGeom>
          <a:solidFill>
            <a:srgbClr val="2E385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64283" y="159"/>
            <a:ext cx="2039659" cy="155618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9719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120"/>
              </a:spcBef>
            </a:pPr>
            <a:r>
              <a:rPr sz="6750" spc="50" dirty="0"/>
              <a:t>TOOLS</a:t>
            </a:r>
            <a:r>
              <a:rPr sz="6750" spc="-600" dirty="0"/>
              <a:t> </a:t>
            </a:r>
            <a:r>
              <a:rPr sz="6750" dirty="0"/>
              <a:t>AND</a:t>
            </a:r>
            <a:r>
              <a:rPr sz="6750" spc="-595" dirty="0"/>
              <a:t> </a:t>
            </a:r>
            <a:r>
              <a:rPr sz="6750" spc="-10" dirty="0"/>
              <a:t>TECHNIQUES</a:t>
            </a:r>
            <a:endParaRPr sz="6750"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86440" y="7233132"/>
            <a:ext cx="142875" cy="1428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86440" y="7757007"/>
            <a:ext cx="142875" cy="1428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126065" y="3271222"/>
            <a:ext cx="6115685" cy="481076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904875" marR="2768600" indent="-892810">
              <a:lnSpc>
                <a:spcPts val="4120"/>
              </a:lnSpc>
              <a:spcBef>
                <a:spcPts val="455"/>
              </a:spcBef>
            </a:pPr>
            <a:r>
              <a:rPr sz="3650" spc="-30" dirty="0">
                <a:solidFill>
                  <a:srgbClr val="2E3853"/>
                </a:solidFill>
                <a:latin typeface="Trebuchet MS"/>
                <a:cs typeface="Trebuchet MS"/>
              </a:rPr>
              <a:t>This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65" dirty="0">
                <a:solidFill>
                  <a:srgbClr val="2E3853"/>
                </a:solidFill>
                <a:latin typeface="Trebuchet MS"/>
                <a:cs typeface="Trebuchet MS"/>
              </a:rPr>
              <a:t>project</a:t>
            </a:r>
            <a:r>
              <a:rPr sz="3650" spc="-25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20" dirty="0">
                <a:solidFill>
                  <a:srgbClr val="2E3853"/>
                </a:solidFill>
                <a:latin typeface="Trebuchet MS"/>
                <a:cs typeface="Trebuchet MS"/>
              </a:rPr>
              <a:t>uses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LangChain</a:t>
            </a:r>
            <a:endParaRPr sz="3650">
              <a:latin typeface="Trebuchet MS"/>
              <a:cs typeface="Trebuchet MS"/>
            </a:endParaRPr>
          </a:p>
          <a:p>
            <a:pPr marL="800735" marR="5080">
              <a:lnSpc>
                <a:spcPts val="4130"/>
              </a:lnSpc>
            </a:pPr>
            <a:r>
              <a:rPr sz="3650" spc="55" dirty="0">
                <a:solidFill>
                  <a:srgbClr val="2E3853"/>
                </a:solidFill>
                <a:latin typeface="Trebuchet MS"/>
                <a:cs typeface="Trebuchet MS"/>
              </a:rPr>
              <a:t>OpenAI</a:t>
            </a:r>
            <a:r>
              <a:rPr sz="3650" spc="-19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dirty="0">
                <a:solidFill>
                  <a:srgbClr val="2E3853"/>
                </a:solidFill>
                <a:latin typeface="Trebuchet MS"/>
                <a:cs typeface="Trebuchet MS"/>
              </a:rPr>
              <a:t>API/</a:t>
            </a:r>
            <a:r>
              <a:rPr sz="3650" spc="-19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dirty="0">
                <a:solidFill>
                  <a:srgbClr val="2E3853"/>
                </a:solidFill>
                <a:latin typeface="Trebuchet MS"/>
                <a:cs typeface="Trebuchet MS"/>
              </a:rPr>
              <a:t>Hugging</a:t>
            </a:r>
            <a:r>
              <a:rPr sz="3650" spc="-19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35" dirty="0">
                <a:solidFill>
                  <a:srgbClr val="2E3853"/>
                </a:solidFill>
                <a:latin typeface="Trebuchet MS"/>
                <a:cs typeface="Trebuchet MS"/>
              </a:rPr>
              <a:t>face </a:t>
            </a:r>
            <a:r>
              <a:rPr sz="3650" spc="45" dirty="0">
                <a:solidFill>
                  <a:srgbClr val="2E3853"/>
                </a:solidFill>
                <a:latin typeface="Trebuchet MS"/>
                <a:cs typeface="Trebuchet MS"/>
              </a:rPr>
              <a:t>LLM</a:t>
            </a:r>
            <a:endParaRPr sz="3650">
              <a:latin typeface="Trebuchet MS"/>
              <a:cs typeface="Trebuchet MS"/>
            </a:endParaRPr>
          </a:p>
          <a:p>
            <a:pPr marL="904875">
              <a:lnSpc>
                <a:spcPts val="4025"/>
              </a:lnSpc>
            </a:pP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StreamLit</a:t>
            </a:r>
            <a:endParaRPr sz="3650">
              <a:latin typeface="Trebuchet MS"/>
              <a:cs typeface="Trebuchet MS"/>
            </a:endParaRPr>
          </a:p>
          <a:p>
            <a:pPr marL="21590">
              <a:lnSpc>
                <a:spcPts val="4250"/>
              </a:lnSpc>
              <a:spcBef>
                <a:spcPts val="4165"/>
              </a:spcBef>
            </a:pP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TooLs</a:t>
            </a:r>
            <a:endParaRPr sz="3650">
              <a:latin typeface="Trebuchet MS"/>
              <a:cs typeface="Trebuchet MS"/>
            </a:endParaRPr>
          </a:p>
          <a:p>
            <a:pPr marL="810260" marR="1818005" indent="104139">
              <a:lnSpc>
                <a:spcPts val="4130"/>
              </a:lnSpc>
              <a:spcBef>
                <a:spcPts val="220"/>
              </a:spcBef>
            </a:pPr>
            <a:r>
              <a:rPr sz="3650" spc="-200" dirty="0">
                <a:solidFill>
                  <a:srgbClr val="2E3853"/>
                </a:solidFill>
                <a:latin typeface="Trebuchet MS"/>
                <a:cs typeface="Trebuchet MS"/>
              </a:rPr>
              <a:t>CoLab</a:t>
            </a:r>
            <a:r>
              <a:rPr sz="3650" spc="-240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10" dirty="0">
                <a:solidFill>
                  <a:srgbClr val="2E3853"/>
                </a:solidFill>
                <a:latin typeface="Trebuchet MS"/>
                <a:cs typeface="Trebuchet MS"/>
              </a:rPr>
              <a:t>Notebook </a:t>
            </a:r>
            <a:r>
              <a:rPr sz="3650" spc="-80" dirty="0">
                <a:solidFill>
                  <a:srgbClr val="2E3853"/>
                </a:solidFill>
                <a:latin typeface="Trebuchet MS"/>
                <a:cs typeface="Trebuchet MS"/>
              </a:rPr>
              <a:t>Jupyter</a:t>
            </a:r>
            <a:r>
              <a:rPr sz="3650" spc="-245" dirty="0">
                <a:solidFill>
                  <a:srgbClr val="2E3853"/>
                </a:solidFill>
                <a:latin typeface="Trebuchet MS"/>
                <a:cs typeface="Trebuchet MS"/>
              </a:rPr>
              <a:t> </a:t>
            </a:r>
            <a:r>
              <a:rPr sz="3650" spc="-80" dirty="0">
                <a:solidFill>
                  <a:srgbClr val="2E3853"/>
                </a:solidFill>
                <a:latin typeface="Trebuchet MS"/>
                <a:cs typeface="Trebuchet MS"/>
              </a:rPr>
              <a:t>notebook</a:t>
            </a:r>
            <a:endParaRPr sz="3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1834" y="2713915"/>
            <a:ext cx="12792075" cy="6546215"/>
            <a:chOff x="2491834" y="2713915"/>
            <a:chExt cx="12792075" cy="6546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1834" y="2713915"/>
              <a:ext cx="12792074" cy="65436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563984" y="7098286"/>
              <a:ext cx="716915" cy="2161540"/>
            </a:xfrm>
            <a:custGeom>
              <a:avLst/>
              <a:gdLst/>
              <a:ahLst/>
              <a:cxnLst/>
              <a:rect l="l" t="t" r="r" b="b"/>
              <a:pathLst>
                <a:path w="716915" h="2161540">
                  <a:moveTo>
                    <a:pt x="716688" y="2161264"/>
                  </a:moveTo>
                  <a:lnTo>
                    <a:pt x="0" y="2161264"/>
                  </a:lnTo>
                  <a:lnTo>
                    <a:pt x="0" y="0"/>
                  </a:lnTo>
                  <a:lnTo>
                    <a:pt x="716688" y="0"/>
                  </a:lnTo>
                  <a:lnTo>
                    <a:pt x="716688" y="21612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7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9502-0C26-DBAE-5C92-9A8D62F4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B1E25-9F68-FF13-273C-3F2CEBC2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8364200" cy="104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61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BA7A-C0A3-BD8F-F6A1-DDB8AF85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792E-F699-4868-22A2-2F5BECD6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4045"/>
            <a:ext cx="18281026" cy="102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9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E421-3C12-D106-5923-69F5E81D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9ECEC-2C11-327F-2640-62A01C61A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" y="4045"/>
            <a:ext cx="18281026" cy="102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248</Words>
  <Application>Microsoft Office PowerPoint</Application>
  <PresentationFormat>Custom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Black</vt:lpstr>
      <vt:lpstr>Arial MT</vt:lpstr>
      <vt:lpstr>Times New Roman</vt:lpstr>
      <vt:lpstr>Trebuchet MS</vt:lpstr>
      <vt:lpstr>Office Theme</vt:lpstr>
      <vt:lpstr>Finance News research tool -EQUITY RESEARCH ANALYSIS</vt:lpstr>
      <vt:lpstr>BACKGROUND</vt:lpstr>
      <vt:lpstr>PROJECT GOALS</vt:lpstr>
      <vt:lpstr>Three Issues with Using ChatGPT</vt:lpstr>
      <vt:lpstr>TOOLS AND TECHNIQUES</vt:lpstr>
      <vt:lpstr>METHODOLOGY</vt:lpstr>
      <vt:lpstr>PowerPoint Presentation</vt:lpstr>
      <vt:lpstr>PowerPoint Presentation</vt:lpstr>
      <vt:lpstr>PowerPoint Presentation</vt:lpstr>
      <vt:lpstr>LITERATURE REVIEW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 AI -Mid sem </dc:title>
  <dc:creator>Nirbhay</dc:creator>
  <cp:keywords>DAGiqnCrMdc,BAGEWI3G4bI,0</cp:keywords>
  <cp:lastModifiedBy>Charu Saini</cp:lastModifiedBy>
  <cp:revision>2</cp:revision>
  <dcterms:created xsi:type="dcterms:W3CDTF">2025-04-15T16:53:17Z</dcterms:created>
  <dcterms:modified xsi:type="dcterms:W3CDTF">2025-05-02T04:04:30Z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2025-04-15T00:00:00Z</vt:filetime>
  </property>
  <property fmtid="{D5CDD505-2E9C-101B-9397-08002B2CF9AE}" pid="3" name="Creator">
    <vt:lpwstr>Canva</vt:lpwstr>
  </property>
  <property fmtid="{D5CDD505-2E9C-101B-9397-08002B2CF9AE}" pid="4" name="LastSaved">
    <vt:filetime>2025-04-15T00:00:00Z</vt:filetime>
  </property>
  <property fmtid="{D5CDD505-2E9C-101B-9397-08002B2CF9AE}" pid="5" name="Producer">
    <vt:lpwstr>Canva</vt:lpwstr>
  </property>
</Properties>
</file>